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809" r:id="rId1"/>
  </p:sldMasterIdLst>
  <p:notesMasterIdLst>
    <p:notesMasterId r:id="rId23"/>
  </p:notesMasterIdLst>
  <p:sldIdLst>
    <p:sldId id="257" r:id="rId2"/>
    <p:sldId id="263" r:id="rId3"/>
    <p:sldId id="339" r:id="rId4"/>
    <p:sldId id="341" r:id="rId5"/>
    <p:sldId id="340" r:id="rId6"/>
    <p:sldId id="343" r:id="rId7"/>
    <p:sldId id="353" r:id="rId8"/>
    <p:sldId id="259" r:id="rId9"/>
    <p:sldId id="354" r:id="rId10"/>
    <p:sldId id="344" r:id="rId11"/>
    <p:sldId id="355" r:id="rId12"/>
    <p:sldId id="356" r:id="rId13"/>
    <p:sldId id="357" r:id="rId14"/>
    <p:sldId id="358" r:id="rId15"/>
    <p:sldId id="347" r:id="rId16"/>
    <p:sldId id="333" r:id="rId17"/>
    <p:sldId id="348" r:id="rId18"/>
    <p:sldId id="359" r:id="rId19"/>
    <p:sldId id="361" r:id="rId20"/>
    <p:sldId id="363" r:id="rId21"/>
    <p:sldId id="352" r:id="rId22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9630B"/>
    <a:srgbClr val="0D8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15" autoAdjust="0"/>
    <p:restoredTop sz="99112" autoAdjust="0"/>
  </p:normalViewPr>
  <p:slideViewPr>
    <p:cSldViewPr snapToGrid="0">
      <p:cViewPr varScale="1">
        <p:scale>
          <a:sx n="96" d="100"/>
          <a:sy n="96" d="100"/>
        </p:scale>
        <p:origin x="306" y="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6_1">
  <dgm:title val=""/>
  <dgm:desc val=""/>
  <dgm:catLst>
    <dgm:cat type="accent6" pri="11100"/>
  </dgm:catLst>
  <dgm:styleLbl name="node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6">
        <a:tint val="4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accent6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/>
    </dgm:fillClrLst>
    <dgm:linClrLst meth="repeat">
      <a:schemeClr val="accent6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/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6">
        <a:alpha val="4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6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6">
        <a:alpha val="90000"/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8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F990D1C-E693-406F-B6B8-B9A259A66DCB}" type="doc">
      <dgm:prSet loTypeId="urn:microsoft.com/office/officeart/2005/8/layout/vList5" loCatId="list" qsTypeId="urn:microsoft.com/office/officeart/2005/8/quickstyle/simple5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8551C4F-C73F-4CBD-B474-168FD6641325}">
      <dgm:prSet/>
      <dgm:spPr/>
      <dgm:t>
        <a:bodyPr/>
        <a:lstStyle/>
        <a:p>
          <a:r>
            <a:rPr lang="ru-RU" b="1" dirty="0"/>
            <a:t>110,00 рублей </a:t>
          </a:r>
        </a:p>
      </dgm:t>
    </dgm:pt>
    <dgm:pt modelId="{6BCC5284-6E28-423C-8B53-8A89DE471BA1}" type="parTrans" cxnId="{D01F2B70-5C99-4789-A6EB-ECAB899A0769}">
      <dgm:prSet/>
      <dgm:spPr/>
      <dgm:t>
        <a:bodyPr/>
        <a:lstStyle/>
        <a:p>
          <a:endParaRPr lang="ru-RU"/>
        </a:p>
      </dgm:t>
    </dgm:pt>
    <dgm:pt modelId="{F714AE77-797B-4148-BDFF-D7A09017E0E3}" type="sibTrans" cxnId="{D01F2B70-5C99-4789-A6EB-ECAB899A0769}">
      <dgm:prSet/>
      <dgm:spPr/>
      <dgm:t>
        <a:bodyPr/>
        <a:lstStyle/>
        <a:p>
          <a:endParaRPr lang="ru-RU"/>
        </a:p>
      </dgm:t>
    </dgm:pt>
    <dgm:pt modelId="{3C2A375C-21F2-41A7-9E57-C3A8CD702E0B}">
      <dgm:prSet/>
      <dgm:spPr/>
      <dgm:t>
        <a:bodyPr/>
        <a:lstStyle/>
        <a:p>
          <a:r>
            <a:rPr lang="ru-RU" dirty="0"/>
            <a:t>в оздоровительный лагерь </a:t>
          </a:r>
          <a:r>
            <a:rPr lang="ru-RU" b="1" dirty="0"/>
            <a:t>с дневным пребыванием </a:t>
          </a:r>
          <a:r>
            <a:rPr lang="ru-RU" dirty="0"/>
            <a:t>детей сроком </a:t>
          </a:r>
          <a:br>
            <a:rPr lang="ru-RU" dirty="0"/>
          </a:br>
          <a:r>
            <a:rPr lang="ru-RU" b="1" dirty="0"/>
            <a:t>не менее 18 дней </a:t>
          </a:r>
        </a:p>
      </dgm:t>
    </dgm:pt>
    <dgm:pt modelId="{B7330974-D176-40A3-B927-B8260E6109F2}" type="parTrans" cxnId="{81DF268A-3C8E-4BA1-A6D7-E4B6D1DD2052}">
      <dgm:prSet/>
      <dgm:spPr/>
      <dgm:t>
        <a:bodyPr/>
        <a:lstStyle/>
        <a:p>
          <a:endParaRPr lang="ru-RU"/>
        </a:p>
      </dgm:t>
    </dgm:pt>
    <dgm:pt modelId="{648A6099-7DB1-4989-AB7C-62B9D6A049C5}" type="sibTrans" cxnId="{81DF268A-3C8E-4BA1-A6D7-E4B6D1DD2052}">
      <dgm:prSet/>
      <dgm:spPr/>
      <dgm:t>
        <a:bodyPr/>
        <a:lstStyle/>
        <a:p>
          <a:endParaRPr lang="ru-RU"/>
        </a:p>
      </dgm:t>
    </dgm:pt>
    <dgm:pt modelId="{71A16ADE-D960-4BD9-9FE3-4C6C5DEC1CA6}">
      <dgm:prSet/>
      <dgm:spPr/>
      <dgm:t>
        <a:bodyPr/>
        <a:lstStyle/>
        <a:p>
          <a:r>
            <a:rPr lang="ru-RU" b="1" dirty="0"/>
            <a:t>119,00 рубля </a:t>
          </a:r>
        </a:p>
      </dgm:t>
    </dgm:pt>
    <dgm:pt modelId="{47572F96-2E2D-47D3-A590-833997903073}" type="parTrans" cxnId="{4E67F538-12DA-4160-8B8B-4428B242925F}">
      <dgm:prSet/>
      <dgm:spPr/>
      <dgm:t>
        <a:bodyPr/>
        <a:lstStyle/>
        <a:p>
          <a:endParaRPr lang="ru-RU"/>
        </a:p>
      </dgm:t>
    </dgm:pt>
    <dgm:pt modelId="{A827F830-C92C-4350-9FD5-D0CBDDCE8ED2}" type="sibTrans" cxnId="{4E67F538-12DA-4160-8B8B-4428B242925F}">
      <dgm:prSet/>
      <dgm:spPr/>
      <dgm:t>
        <a:bodyPr/>
        <a:lstStyle/>
        <a:p>
          <a:endParaRPr lang="ru-RU"/>
        </a:p>
      </dgm:t>
    </dgm:pt>
    <dgm:pt modelId="{0E6AE799-E285-4C40-8458-FB55C37F901E}">
      <dgm:prSet/>
      <dgm:spPr/>
      <dgm:t>
        <a:bodyPr/>
        <a:lstStyle/>
        <a:p>
          <a:r>
            <a:rPr lang="ru-RU" dirty="0"/>
            <a:t>в оздоровительный лагерь </a:t>
          </a:r>
          <a:r>
            <a:rPr lang="ru-RU" b="1" dirty="0"/>
            <a:t>труда и отдыха с дневным пребыванием </a:t>
          </a:r>
          <a:r>
            <a:rPr lang="ru-RU" dirty="0"/>
            <a:t>детей сроком </a:t>
          </a:r>
          <a:r>
            <a:rPr lang="ru-RU" b="1" dirty="0"/>
            <a:t>не менее 18 дней </a:t>
          </a:r>
        </a:p>
      </dgm:t>
    </dgm:pt>
    <dgm:pt modelId="{CDF757B6-2D66-4140-BA92-C4281E739D77}" type="parTrans" cxnId="{F5954A7B-87E5-4FD2-9015-BEE6F234A7F6}">
      <dgm:prSet/>
      <dgm:spPr/>
      <dgm:t>
        <a:bodyPr/>
        <a:lstStyle/>
        <a:p>
          <a:endParaRPr lang="ru-RU"/>
        </a:p>
      </dgm:t>
    </dgm:pt>
    <dgm:pt modelId="{2B0C8862-622C-4A7E-B9F8-414B6C4CA253}" type="sibTrans" cxnId="{F5954A7B-87E5-4FD2-9015-BEE6F234A7F6}">
      <dgm:prSet/>
      <dgm:spPr/>
      <dgm:t>
        <a:bodyPr/>
        <a:lstStyle/>
        <a:p>
          <a:endParaRPr lang="ru-RU"/>
        </a:p>
      </dgm:t>
    </dgm:pt>
    <dgm:pt modelId="{F81E1304-948D-42EA-B5A2-65014458A042}">
      <dgm:prSet/>
      <dgm:spPr/>
      <dgm:t>
        <a:bodyPr/>
        <a:lstStyle/>
        <a:p>
          <a:r>
            <a:rPr lang="ru-RU" b="1" dirty="0"/>
            <a:t>124,00 рублей</a:t>
          </a:r>
        </a:p>
      </dgm:t>
    </dgm:pt>
    <dgm:pt modelId="{4BA44610-80A1-49BB-B186-0E375307DA87}" type="parTrans" cxnId="{2CDA6440-E9FA-4C27-A74F-81F731D0DA4B}">
      <dgm:prSet/>
      <dgm:spPr/>
      <dgm:t>
        <a:bodyPr/>
        <a:lstStyle/>
        <a:p>
          <a:endParaRPr lang="ru-RU"/>
        </a:p>
      </dgm:t>
    </dgm:pt>
    <dgm:pt modelId="{4ACFF6B0-3D7D-4971-A4D0-27AE4D35BC9D}" type="sibTrans" cxnId="{2CDA6440-E9FA-4C27-A74F-81F731D0DA4B}">
      <dgm:prSet/>
      <dgm:spPr/>
      <dgm:t>
        <a:bodyPr/>
        <a:lstStyle/>
        <a:p>
          <a:endParaRPr lang="ru-RU"/>
        </a:p>
      </dgm:t>
    </dgm:pt>
    <dgm:pt modelId="{0420E9B5-3F36-45D8-BA34-86621CB72CB3}">
      <dgm:prSet/>
      <dgm:spPr/>
      <dgm:t>
        <a:bodyPr/>
        <a:lstStyle/>
        <a:p>
          <a:r>
            <a:rPr lang="ru-RU" dirty="0"/>
            <a:t>в </a:t>
          </a:r>
          <a:r>
            <a:rPr lang="ru-RU" b="1" dirty="0"/>
            <a:t>спортивно-оздоровительный </a:t>
          </a:r>
          <a:r>
            <a:rPr lang="ru-RU" dirty="0"/>
            <a:t>лагерь с дневным пребыванием детей сроком </a:t>
          </a:r>
          <a:br>
            <a:rPr lang="ru-RU" dirty="0"/>
          </a:br>
          <a:r>
            <a:rPr lang="ru-RU" b="1" dirty="0"/>
            <a:t>не менее 18 дней </a:t>
          </a:r>
        </a:p>
      </dgm:t>
    </dgm:pt>
    <dgm:pt modelId="{FB00E6C8-3C5E-43C1-B212-7877544FB3F5}" type="parTrans" cxnId="{EE7A7313-3726-44F1-B259-FC933EE2C931}">
      <dgm:prSet/>
      <dgm:spPr/>
      <dgm:t>
        <a:bodyPr/>
        <a:lstStyle/>
        <a:p>
          <a:endParaRPr lang="ru-RU"/>
        </a:p>
      </dgm:t>
    </dgm:pt>
    <dgm:pt modelId="{0BCF231D-570D-4D39-A4CE-EEA57062DE02}" type="sibTrans" cxnId="{EE7A7313-3726-44F1-B259-FC933EE2C931}">
      <dgm:prSet/>
      <dgm:spPr/>
      <dgm:t>
        <a:bodyPr/>
        <a:lstStyle/>
        <a:p>
          <a:endParaRPr lang="ru-RU"/>
        </a:p>
      </dgm:t>
    </dgm:pt>
    <dgm:pt modelId="{3AB5310C-D697-4BBF-A738-C01B03451AEF}">
      <dgm:prSet/>
      <dgm:spPr/>
      <dgm:t>
        <a:bodyPr/>
        <a:lstStyle/>
        <a:p>
          <a:r>
            <a:rPr lang="ru-RU" b="1" dirty="0"/>
            <a:t>113,00 рублей</a:t>
          </a:r>
        </a:p>
      </dgm:t>
    </dgm:pt>
    <dgm:pt modelId="{B6E113F4-7423-4F97-BB3D-B57424EADED3}" type="parTrans" cxnId="{84E52CE9-BCFA-4AF9-8E0B-1389F2408E34}">
      <dgm:prSet/>
      <dgm:spPr/>
      <dgm:t>
        <a:bodyPr/>
        <a:lstStyle/>
        <a:p>
          <a:endParaRPr lang="ru-RU"/>
        </a:p>
      </dgm:t>
    </dgm:pt>
    <dgm:pt modelId="{6CBF0928-B0FF-494D-B0F1-F7A3B5A4FFDA}" type="sibTrans" cxnId="{84E52CE9-BCFA-4AF9-8E0B-1389F2408E34}">
      <dgm:prSet/>
      <dgm:spPr/>
      <dgm:t>
        <a:bodyPr/>
        <a:lstStyle/>
        <a:p>
          <a:endParaRPr lang="ru-RU"/>
        </a:p>
      </dgm:t>
    </dgm:pt>
    <dgm:pt modelId="{D914BD3E-5EE7-477C-85EF-6A1382F517E6}">
      <dgm:prSet/>
      <dgm:spPr/>
      <dgm:t>
        <a:bodyPr/>
        <a:lstStyle/>
        <a:p>
          <a:r>
            <a:rPr lang="ru-RU" dirty="0"/>
            <a:t>в оздоровительный лагерь </a:t>
          </a:r>
          <a:r>
            <a:rPr lang="ru-RU" b="1" dirty="0"/>
            <a:t>с круглосуточным пребыванием </a:t>
          </a:r>
          <a:r>
            <a:rPr lang="ru-RU" dirty="0"/>
            <a:t>детей сроком </a:t>
          </a:r>
          <a:br>
            <a:rPr lang="ru-RU" dirty="0"/>
          </a:br>
          <a:r>
            <a:rPr lang="ru-RU" b="1" dirty="0"/>
            <a:t>не менее 9 дней </a:t>
          </a:r>
          <a:r>
            <a:rPr lang="ru-RU" dirty="0"/>
            <a:t>по профилю, направлению деятельности </a:t>
          </a:r>
        </a:p>
      </dgm:t>
    </dgm:pt>
    <dgm:pt modelId="{CC5DB2C7-CDC8-460A-8DFF-20C43BB63D86}" type="parTrans" cxnId="{811924F4-23AD-48C6-A8D3-D4910EC72911}">
      <dgm:prSet/>
      <dgm:spPr/>
      <dgm:t>
        <a:bodyPr/>
        <a:lstStyle/>
        <a:p>
          <a:endParaRPr lang="ru-RU"/>
        </a:p>
      </dgm:t>
    </dgm:pt>
    <dgm:pt modelId="{ABEF7DF6-B01F-4DF3-A1E8-BAE80C77D766}" type="sibTrans" cxnId="{811924F4-23AD-48C6-A8D3-D4910EC72911}">
      <dgm:prSet/>
      <dgm:spPr/>
      <dgm:t>
        <a:bodyPr/>
        <a:lstStyle/>
        <a:p>
          <a:endParaRPr lang="ru-RU"/>
        </a:p>
      </dgm:t>
    </dgm:pt>
    <dgm:pt modelId="{DDFCC048-267B-42C2-BE3E-5E66F1B91ADD}">
      <dgm:prSet/>
      <dgm:spPr/>
      <dgm:t>
        <a:bodyPr/>
        <a:lstStyle/>
        <a:p>
          <a:r>
            <a:rPr lang="ru-RU" b="1" dirty="0"/>
            <a:t>116,00 рублей</a:t>
          </a:r>
        </a:p>
      </dgm:t>
    </dgm:pt>
    <dgm:pt modelId="{8B0ED76D-756B-4C93-8A59-9413CD45B7DD}" type="parTrans" cxnId="{6225CFE5-4A92-474C-831C-0F2B76565695}">
      <dgm:prSet/>
      <dgm:spPr/>
      <dgm:t>
        <a:bodyPr/>
        <a:lstStyle/>
        <a:p>
          <a:endParaRPr lang="ru-RU"/>
        </a:p>
      </dgm:t>
    </dgm:pt>
    <dgm:pt modelId="{5588F543-65A8-4CEC-B20E-6F71FA6E9F48}" type="sibTrans" cxnId="{6225CFE5-4A92-474C-831C-0F2B76565695}">
      <dgm:prSet/>
      <dgm:spPr/>
      <dgm:t>
        <a:bodyPr/>
        <a:lstStyle/>
        <a:p>
          <a:endParaRPr lang="ru-RU"/>
        </a:p>
      </dgm:t>
    </dgm:pt>
    <dgm:pt modelId="{7F813F7F-738F-424B-B58E-9085728A486E}">
      <dgm:prSet/>
      <dgm:spPr/>
      <dgm:t>
        <a:bodyPr/>
        <a:lstStyle/>
        <a:p>
          <a:r>
            <a:rPr lang="ru-RU" dirty="0"/>
            <a:t>в оздоровительный лагерь </a:t>
          </a:r>
          <a:r>
            <a:rPr lang="ru-RU" b="1" dirty="0"/>
            <a:t>с круглосуточным пребыванием </a:t>
          </a:r>
          <a:r>
            <a:rPr lang="ru-RU" dirty="0"/>
            <a:t>детей сроком </a:t>
          </a:r>
          <a:br>
            <a:rPr lang="ru-RU" dirty="0"/>
          </a:br>
          <a:r>
            <a:rPr lang="ru-RU" b="1" dirty="0"/>
            <a:t>не</a:t>
          </a:r>
          <a:r>
            <a:rPr lang="ru-RU" dirty="0"/>
            <a:t> </a:t>
          </a:r>
          <a:r>
            <a:rPr lang="ru-RU" b="1" dirty="0"/>
            <a:t>менее 9 дней оборонно-спортивного профиля, труда и отдыха</a:t>
          </a:r>
        </a:p>
      </dgm:t>
    </dgm:pt>
    <dgm:pt modelId="{3D96A5DD-6D86-40DE-B06F-E8CDD3C2997B}" type="parTrans" cxnId="{F23CD0C0-4C3C-4F24-8C52-41E5DFE2A4F4}">
      <dgm:prSet/>
      <dgm:spPr/>
      <dgm:t>
        <a:bodyPr/>
        <a:lstStyle/>
        <a:p>
          <a:endParaRPr lang="ru-RU"/>
        </a:p>
      </dgm:t>
    </dgm:pt>
    <dgm:pt modelId="{B354D387-C7E2-4AC9-A7ED-03360891F2DE}" type="sibTrans" cxnId="{F23CD0C0-4C3C-4F24-8C52-41E5DFE2A4F4}">
      <dgm:prSet/>
      <dgm:spPr/>
      <dgm:t>
        <a:bodyPr/>
        <a:lstStyle/>
        <a:p>
          <a:endParaRPr lang="ru-RU"/>
        </a:p>
      </dgm:t>
    </dgm:pt>
    <dgm:pt modelId="{0E966109-0D0A-47A7-8D02-E33ABE04F3C4}">
      <dgm:prSet/>
      <dgm:spPr/>
      <dgm:t>
        <a:bodyPr/>
        <a:lstStyle/>
        <a:p>
          <a:r>
            <a:rPr lang="ru-RU" b="1" dirty="0"/>
            <a:t>264,00 рублей</a:t>
          </a:r>
        </a:p>
      </dgm:t>
    </dgm:pt>
    <dgm:pt modelId="{4DD536C8-AEF7-4732-8834-D4749533DBA5}" type="parTrans" cxnId="{42465894-2DD1-4DAA-A8EB-9A8839BBC185}">
      <dgm:prSet/>
      <dgm:spPr/>
      <dgm:t>
        <a:bodyPr/>
        <a:lstStyle/>
        <a:p>
          <a:endParaRPr lang="ru-RU"/>
        </a:p>
      </dgm:t>
    </dgm:pt>
    <dgm:pt modelId="{9A7F88FA-39F8-4E11-B1CC-5D1EBF5B14E2}" type="sibTrans" cxnId="{42465894-2DD1-4DAA-A8EB-9A8839BBC185}">
      <dgm:prSet/>
      <dgm:spPr/>
      <dgm:t>
        <a:bodyPr/>
        <a:lstStyle/>
        <a:p>
          <a:endParaRPr lang="ru-RU"/>
        </a:p>
      </dgm:t>
    </dgm:pt>
    <dgm:pt modelId="{37440CAD-E0A8-4DDB-89AC-27EF63904CD9}">
      <dgm:prSet/>
      <dgm:spPr/>
      <dgm:t>
        <a:bodyPr/>
        <a:lstStyle/>
        <a:p>
          <a:r>
            <a:rPr lang="ru-RU" dirty="0"/>
            <a:t>в оздоровительный лагерь </a:t>
          </a:r>
          <a:r>
            <a:rPr lang="ru-RU" b="1" dirty="0"/>
            <a:t>с круглосуточным пребыванием </a:t>
          </a:r>
          <a:r>
            <a:rPr lang="ru-RU" dirty="0"/>
            <a:t>детей сроком </a:t>
          </a:r>
          <a:br>
            <a:rPr lang="ru-RU" dirty="0"/>
          </a:br>
          <a:r>
            <a:rPr lang="ru-RU" b="1" dirty="0"/>
            <a:t>не</a:t>
          </a:r>
          <a:r>
            <a:rPr lang="ru-RU" dirty="0"/>
            <a:t> </a:t>
          </a:r>
          <a:r>
            <a:rPr lang="ru-RU" b="1" dirty="0"/>
            <a:t>менее 18 дней</a:t>
          </a:r>
        </a:p>
      </dgm:t>
    </dgm:pt>
    <dgm:pt modelId="{312D6403-C56A-4D72-84D5-0B4469FBFB57}" type="parTrans" cxnId="{C4C69B19-539E-450B-80E4-67F2779CA90D}">
      <dgm:prSet/>
      <dgm:spPr/>
      <dgm:t>
        <a:bodyPr/>
        <a:lstStyle/>
        <a:p>
          <a:endParaRPr lang="ru-RU"/>
        </a:p>
      </dgm:t>
    </dgm:pt>
    <dgm:pt modelId="{1DA5AD40-3358-45DA-BEDE-831333829B01}" type="sibTrans" cxnId="{C4C69B19-539E-450B-80E4-67F2779CA90D}">
      <dgm:prSet/>
      <dgm:spPr/>
      <dgm:t>
        <a:bodyPr/>
        <a:lstStyle/>
        <a:p>
          <a:endParaRPr lang="ru-RU"/>
        </a:p>
      </dgm:t>
    </dgm:pt>
    <dgm:pt modelId="{85B4E36D-2FD6-4E7E-83C7-0DE302B1256E}">
      <dgm:prSet/>
      <dgm:spPr/>
      <dgm:t>
        <a:bodyPr/>
        <a:lstStyle/>
        <a:p>
          <a:r>
            <a:rPr lang="ru-RU" b="1" dirty="0"/>
            <a:t>129,00 рублей</a:t>
          </a:r>
        </a:p>
      </dgm:t>
    </dgm:pt>
    <dgm:pt modelId="{600468D6-6664-4631-B7E2-A8FBB24610ED}" type="parTrans" cxnId="{3BC5011F-B1D8-4C1C-8C73-AD34007BE3B2}">
      <dgm:prSet/>
      <dgm:spPr/>
      <dgm:t>
        <a:bodyPr/>
        <a:lstStyle/>
        <a:p>
          <a:endParaRPr lang="ru-RU"/>
        </a:p>
      </dgm:t>
    </dgm:pt>
    <dgm:pt modelId="{13F55BFA-03D1-4B84-AF00-B609F32DAF51}" type="sibTrans" cxnId="{3BC5011F-B1D8-4C1C-8C73-AD34007BE3B2}">
      <dgm:prSet/>
      <dgm:spPr/>
      <dgm:t>
        <a:bodyPr/>
        <a:lstStyle/>
        <a:p>
          <a:endParaRPr lang="ru-RU"/>
        </a:p>
      </dgm:t>
    </dgm:pt>
    <dgm:pt modelId="{C1618434-EC53-49B0-80F1-E76A5ADC4B9D}">
      <dgm:prSet/>
      <dgm:spPr/>
      <dgm:t>
        <a:bodyPr/>
        <a:lstStyle/>
        <a:p>
          <a:r>
            <a:rPr lang="ru-RU" dirty="0"/>
            <a:t>в </a:t>
          </a:r>
          <a:r>
            <a:rPr lang="ru-RU" b="1" dirty="0"/>
            <a:t>спортивно-оздоровительный лагерь с круглосуточным пребыванием </a:t>
          </a:r>
          <a:r>
            <a:rPr lang="ru-RU" dirty="0"/>
            <a:t>детей сроком </a:t>
          </a:r>
          <a:r>
            <a:rPr lang="ru-RU" b="1" dirty="0"/>
            <a:t>не менее 9 дней </a:t>
          </a:r>
        </a:p>
      </dgm:t>
    </dgm:pt>
    <dgm:pt modelId="{33B0F5EC-C5CA-4577-9A25-BD95ABC54BE5}" type="parTrans" cxnId="{23568EB8-9AE0-42D8-8FBE-01F684E784B1}">
      <dgm:prSet/>
      <dgm:spPr/>
      <dgm:t>
        <a:bodyPr/>
        <a:lstStyle/>
        <a:p>
          <a:endParaRPr lang="ru-RU"/>
        </a:p>
      </dgm:t>
    </dgm:pt>
    <dgm:pt modelId="{59352BDB-34B0-4D09-A9D6-48B92A6750A4}" type="sibTrans" cxnId="{23568EB8-9AE0-42D8-8FBE-01F684E784B1}">
      <dgm:prSet/>
      <dgm:spPr/>
      <dgm:t>
        <a:bodyPr/>
        <a:lstStyle/>
        <a:p>
          <a:endParaRPr lang="ru-RU"/>
        </a:p>
      </dgm:t>
    </dgm:pt>
    <dgm:pt modelId="{6D49BA3B-A4DF-4B22-A8D4-539134C5BCEA}">
      <dgm:prSet/>
      <dgm:spPr/>
      <dgm:t>
        <a:bodyPr/>
        <a:lstStyle/>
        <a:p>
          <a:r>
            <a:rPr lang="ru-RU" b="1" dirty="0"/>
            <a:t>292,00 рубля</a:t>
          </a:r>
        </a:p>
      </dgm:t>
    </dgm:pt>
    <dgm:pt modelId="{E7B67735-477E-4582-B785-272BDF1E91CD}" type="parTrans" cxnId="{5DE97974-12E1-45AA-9B7B-FB6E57CAA740}">
      <dgm:prSet/>
      <dgm:spPr/>
      <dgm:t>
        <a:bodyPr/>
        <a:lstStyle/>
        <a:p>
          <a:endParaRPr lang="ru-RU"/>
        </a:p>
      </dgm:t>
    </dgm:pt>
    <dgm:pt modelId="{E8C2D596-3C50-473A-88B9-BD21781F89EC}" type="sibTrans" cxnId="{5DE97974-12E1-45AA-9B7B-FB6E57CAA740}">
      <dgm:prSet/>
      <dgm:spPr/>
      <dgm:t>
        <a:bodyPr/>
        <a:lstStyle/>
        <a:p>
          <a:endParaRPr lang="ru-RU"/>
        </a:p>
      </dgm:t>
    </dgm:pt>
    <dgm:pt modelId="{7F6BB6D7-19B7-4266-A779-7D4B48520F03}">
      <dgm:prSet/>
      <dgm:spPr/>
      <dgm:t>
        <a:bodyPr/>
        <a:lstStyle/>
        <a:p>
          <a:r>
            <a:rPr lang="ru-RU" dirty="0"/>
            <a:t>в </a:t>
          </a:r>
          <a:r>
            <a:rPr lang="ru-RU" b="1" dirty="0"/>
            <a:t>спортивно-оздоровительный лагерь с круглосуточным пребыванием </a:t>
          </a:r>
          <a:r>
            <a:rPr lang="ru-RU" dirty="0"/>
            <a:t>детей сроком </a:t>
          </a:r>
          <a:r>
            <a:rPr lang="ru-RU" b="1" dirty="0"/>
            <a:t>не менее 18 дней </a:t>
          </a:r>
        </a:p>
      </dgm:t>
    </dgm:pt>
    <dgm:pt modelId="{76BAC12F-325D-4F23-AEB5-B8390B4DB78B}" type="parTrans" cxnId="{4B4CD30B-DD2E-4BA2-867B-E93485E0074F}">
      <dgm:prSet/>
      <dgm:spPr/>
      <dgm:t>
        <a:bodyPr/>
        <a:lstStyle/>
        <a:p>
          <a:endParaRPr lang="ru-RU"/>
        </a:p>
      </dgm:t>
    </dgm:pt>
    <dgm:pt modelId="{FD934DF8-71E5-4016-A0A4-F5959AEEA1B0}" type="sibTrans" cxnId="{4B4CD30B-DD2E-4BA2-867B-E93485E0074F}">
      <dgm:prSet/>
      <dgm:spPr/>
      <dgm:t>
        <a:bodyPr/>
        <a:lstStyle/>
        <a:p>
          <a:endParaRPr lang="ru-RU"/>
        </a:p>
      </dgm:t>
    </dgm:pt>
    <dgm:pt modelId="{FA757603-98C4-4773-A3B3-E3C0E1308B2C}" type="pres">
      <dgm:prSet presAssocID="{EF990D1C-E693-406F-B6B8-B9A259A66DCB}" presName="Name0" presStyleCnt="0">
        <dgm:presLayoutVars>
          <dgm:dir/>
          <dgm:animLvl val="lvl"/>
          <dgm:resizeHandles val="exact"/>
        </dgm:presLayoutVars>
      </dgm:prSet>
      <dgm:spPr/>
    </dgm:pt>
    <dgm:pt modelId="{F3F07EDE-694F-4ACE-B44D-CD487A099654}" type="pres">
      <dgm:prSet presAssocID="{E8551C4F-C73F-4CBD-B474-168FD6641325}" presName="linNode" presStyleCnt="0"/>
      <dgm:spPr/>
    </dgm:pt>
    <dgm:pt modelId="{4C4DC09E-16B7-43FF-AB44-D785609279DB}" type="pres">
      <dgm:prSet presAssocID="{E8551C4F-C73F-4CBD-B474-168FD6641325}" presName="parentText" presStyleLbl="node1" presStyleIdx="0" presStyleCnt="8">
        <dgm:presLayoutVars>
          <dgm:chMax val="1"/>
          <dgm:bulletEnabled val="1"/>
        </dgm:presLayoutVars>
      </dgm:prSet>
      <dgm:spPr/>
    </dgm:pt>
    <dgm:pt modelId="{8D6704C0-D93C-4AA1-9D3E-5E8A0D0E21EE}" type="pres">
      <dgm:prSet presAssocID="{E8551C4F-C73F-4CBD-B474-168FD6641325}" presName="descendantText" presStyleLbl="alignAccFollowNode1" presStyleIdx="0" presStyleCnt="8">
        <dgm:presLayoutVars>
          <dgm:bulletEnabled val="1"/>
        </dgm:presLayoutVars>
      </dgm:prSet>
      <dgm:spPr/>
    </dgm:pt>
    <dgm:pt modelId="{11F797F5-2BD3-4BF9-B54D-26688E451E2D}" type="pres">
      <dgm:prSet presAssocID="{F714AE77-797B-4148-BDFF-D7A09017E0E3}" presName="sp" presStyleCnt="0"/>
      <dgm:spPr/>
    </dgm:pt>
    <dgm:pt modelId="{B7108F58-9D95-4534-A7BE-6317D6197558}" type="pres">
      <dgm:prSet presAssocID="{71A16ADE-D960-4BD9-9FE3-4C6C5DEC1CA6}" presName="linNode" presStyleCnt="0"/>
      <dgm:spPr/>
    </dgm:pt>
    <dgm:pt modelId="{F4AD475D-36A5-4860-89F2-7A14EAAA3067}" type="pres">
      <dgm:prSet presAssocID="{71A16ADE-D960-4BD9-9FE3-4C6C5DEC1CA6}" presName="parentText" presStyleLbl="node1" presStyleIdx="1" presStyleCnt="8">
        <dgm:presLayoutVars>
          <dgm:chMax val="1"/>
          <dgm:bulletEnabled val="1"/>
        </dgm:presLayoutVars>
      </dgm:prSet>
      <dgm:spPr/>
    </dgm:pt>
    <dgm:pt modelId="{C458F070-80AE-485D-B6F0-709BA3444477}" type="pres">
      <dgm:prSet presAssocID="{71A16ADE-D960-4BD9-9FE3-4C6C5DEC1CA6}" presName="descendantText" presStyleLbl="alignAccFollowNode1" presStyleIdx="1" presStyleCnt="8">
        <dgm:presLayoutVars>
          <dgm:bulletEnabled val="1"/>
        </dgm:presLayoutVars>
      </dgm:prSet>
      <dgm:spPr/>
    </dgm:pt>
    <dgm:pt modelId="{800224FB-74D4-4F7F-9DCB-85CE17834F58}" type="pres">
      <dgm:prSet presAssocID="{A827F830-C92C-4350-9FD5-D0CBDDCE8ED2}" presName="sp" presStyleCnt="0"/>
      <dgm:spPr/>
    </dgm:pt>
    <dgm:pt modelId="{40B6D6FC-2ED1-49B4-9402-2BDFB9CACFEE}" type="pres">
      <dgm:prSet presAssocID="{F81E1304-948D-42EA-B5A2-65014458A042}" presName="linNode" presStyleCnt="0"/>
      <dgm:spPr/>
    </dgm:pt>
    <dgm:pt modelId="{2CD406EB-8765-4E12-AE3C-8E6EE8D32A7D}" type="pres">
      <dgm:prSet presAssocID="{F81E1304-948D-42EA-B5A2-65014458A042}" presName="parentText" presStyleLbl="node1" presStyleIdx="2" presStyleCnt="8">
        <dgm:presLayoutVars>
          <dgm:chMax val="1"/>
          <dgm:bulletEnabled val="1"/>
        </dgm:presLayoutVars>
      </dgm:prSet>
      <dgm:spPr/>
    </dgm:pt>
    <dgm:pt modelId="{71FA592E-33CD-4C2E-B8CC-AE2F6EC47E96}" type="pres">
      <dgm:prSet presAssocID="{F81E1304-948D-42EA-B5A2-65014458A042}" presName="descendantText" presStyleLbl="alignAccFollowNode1" presStyleIdx="2" presStyleCnt="8">
        <dgm:presLayoutVars>
          <dgm:bulletEnabled val="1"/>
        </dgm:presLayoutVars>
      </dgm:prSet>
      <dgm:spPr/>
    </dgm:pt>
    <dgm:pt modelId="{97F6B82D-A883-4ED2-A3CA-51F03E9ED1B9}" type="pres">
      <dgm:prSet presAssocID="{4ACFF6B0-3D7D-4971-A4D0-27AE4D35BC9D}" presName="sp" presStyleCnt="0"/>
      <dgm:spPr/>
    </dgm:pt>
    <dgm:pt modelId="{D55881AD-24F9-4A64-8244-6E2273F409F6}" type="pres">
      <dgm:prSet presAssocID="{3AB5310C-D697-4BBF-A738-C01B03451AEF}" presName="linNode" presStyleCnt="0"/>
      <dgm:spPr/>
    </dgm:pt>
    <dgm:pt modelId="{EC8CBB58-066B-4195-A9B1-D9BB0930CB29}" type="pres">
      <dgm:prSet presAssocID="{3AB5310C-D697-4BBF-A738-C01B03451AEF}" presName="parentText" presStyleLbl="node1" presStyleIdx="3" presStyleCnt="8">
        <dgm:presLayoutVars>
          <dgm:chMax val="1"/>
          <dgm:bulletEnabled val="1"/>
        </dgm:presLayoutVars>
      </dgm:prSet>
      <dgm:spPr/>
    </dgm:pt>
    <dgm:pt modelId="{44C1AF36-272C-4E79-9CE8-DB1F4F3DF0BF}" type="pres">
      <dgm:prSet presAssocID="{3AB5310C-D697-4BBF-A738-C01B03451AEF}" presName="descendantText" presStyleLbl="alignAccFollowNode1" presStyleIdx="3" presStyleCnt="8">
        <dgm:presLayoutVars>
          <dgm:bulletEnabled val="1"/>
        </dgm:presLayoutVars>
      </dgm:prSet>
      <dgm:spPr/>
    </dgm:pt>
    <dgm:pt modelId="{CA9AAB0E-A5BF-4008-96AE-9FB2D3A698CC}" type="pres">
      <dgm:prSet presAssocID="{6CBF0928-B0FF-494D-B0F1-F7A3B5A4FFDA}" presName="sp" presStyleCnt="0"/>
      <dgm:spPr/>
    </dgm:pt>
    <dgm:pt modelId="{D5C5FCEE-2667-4762-BDB0-4CF5EA9CC8AA}" type="pres">
      <dgm:prSet presAssocID="{DDFCC048-267B-42C2-BE3E-5E66F1B91ADD}" presName="linNode" presStyleCnt="0"/>
      <dgm:spPr/>
    </dgm:pt>
    <dgm:pt modelId="{08EF6609-4324-4706-AE26-AF1BF189A05A}" type="pres">
      <dgm:prSet presAssocID="{DDFCC048-267B-42C2-BE3E-5E66F1B91ADD}" presName="parentText" presStyleLbl="node1" presStyleIdx="4" presStyleCnt="8">
        <dgm:presLayoutVars>
          <dgm:chMax val="1"/>
          <dgm:bulletEnabled val="1"/>
        </dgm:presLayoutVars>
      </dgm:prSet>
      <dgm:spPr/>
    </dgm:pt>
    <dgm:pt modelId="{2925E0EB-8E9B-4DE4-8866-7087859387C1}" type="pres">
      <dgm:prSet presAssocID="{DDFCC048-267B-42C2-BE3E-5E66F1B91ADD}" presName="descendantText" presStyleLbl="alignAccFollowNode1" presStyleIdx="4" presStyleCnt="8">
        <dgm:presLayoutVars>
          <dgm:bulletEnabled val="1"/>
        </dgm:presLayoutVars>
      </dgm:prSet>
      <dgm:spPr/>
    </dgm:pt>
    <dgm:pt modelId="{DD3C24E4-EB20-4DB0-B98D-8C0AE991AEC7}" type="pres">
      <dgm:prSet presAssocID="{5588F543-65A8-4CEC-B20E-6F71FA6E9F48}" presName="sp" presStyleCnt="0"/>
      <dgm:spPr/>
    </dgm:pt>
    <dgm:pt modelId="{69C37B92-6B08-4450-8A87-73C53490BE97}" type="pres">
      <dgm:prSet presAssocID="{0E966109-0D0A-47A7-8D02-E33ABE04F3C4}" presName="linNode" presStyleCnt="0"/>
      <dgm:spPr/>
    </dgm:pt>
    <dgm:pt modelId="{F66B5711-90A8-45DA-83B3-31CB1180B2D3}" type="pres">
      <dgm:prSet presAssocID="{0E966109-0D0A-47A7-8D02-E33ABE04F3C4}" presName="parentText" presStyleLbl="node1" presStyleIdx="5" presStyleCnt="8">
        <dgm:presLayoutVars>
          <dgm:chMax val="1"/>
          <dgm:bulletEnabled val="1"/>
        </dgm:presLayoutVars>
      </dgm:prSet>
      <dgm:spPr/>
    </dgm:pt>
    <dgm:pt modelId="{BFADAA9E-6820-4BA1-A35C-CD3005B73BBC}" type="pres">
      <dgm:prSet presAssocID="{0E966109-0D0A-47A7-8D02-E33ABE04F3C4}" presName="descendantText" presStyleLbl="alignAccFollowNode1" presStyleIdx="5" presStyleCnt="8">
        <dgm:presLayoutVars>
          <dgm:bulletEnabled val="1"/>
        </dgm:presLayoutVars>
      </dgm:prSet>
      <dgm:spPr/>
    </dgm:pt>
    <dgm:pt modelId="{6E4871DA-BB3D-47B7-B2C5-F13CD62DB5C3}" type="pres">
      <dgm:prSet presAssocID="{9A7F88FA-39F8-4E11-B1CC-5D1EBF5B14E2}" presName="sp" presStyleCnt="0"/>
      <dgm:spPr/>
    </dgm:pt>
    <dgm:pt modelId="{2364710D-6B82-48BB-8B89-A28AAC9F0F30}" type="pres">
      <dgm:prSet presAssocID="{85B4E36D-2FD6-4E7E-83C7-0DE302B1256E}" presName="linNode" presStyleCnt="0"/>
      <dgm:spPr/>
    </dgm:pt>
    <dgm:pt modelId="{F7B60FB9-7C68-4BA9-8E7A-DC96E22A76CA}" type="pres">
      <dgm:prSet presAssocID="{85B4E36D-2FD6-4E7E-83C7-0DE302B1256E}" presName="parentText" presStyleLbl="node1" presStyleIdx="6" presStyleCnt="8">
        <dgm:presLayoutVars>
          <dgm:chMax val="1"/>
          <dgm:bulletEnabled val="1"/>
        </dgm:presLayoutVars>
      </dgm:prSet>
      <dgm:spPr/>
    </dgm:pt>
    <dgm:pt modelId="{26531E65-5513-4D8F-A4FA-A233451B6CF9}" type="pres">
      <dgm:prSet presAssocID="{85B4E36D-2FD6-4E7E-83C7-0DE302B1256E}" presName="descendantText" presStyleLbl="alignAccFollowNode1" presStyleIdx="6" presStyleCnt="8">
        <dgm:presLayoutVars>
          <dgm:bulletEnabled val="1"/>
        </dgm:presLayoutVars>
      </dgm:prSet>
      <dgm:spPr/>
    </dgm:pt>
    <dgm:pt modelId="{0B4B34D4-B8A7-433B-99B2-FCCF84CFE248}" type="pres">
      <dgm:prSet presAssocID="{13F55BFA-03D1-4B84-AF00-B609F32DAF51}" presName="sp" presStyleCnt="0"/>
      <dgm:spPr/>
    </dgm:pt>
    <dgm:pt modelId="{C5507C11-53BB-4E96-9971-F6D8E8F62F8C}" type="pres">
      <dgm:prSet presAssocID="{6D49BA3B-A4DF-4B22-A8D4-539134C5BCEA}" presName="linNode" presStyleCnt="0"/>
      <dgm:spPr/>
    </dgm:pt>
    <dgm:pt modelId="{18B1CCDE-2320-4C20-BED6-D324FF6230D3}" type="pres">
      <dgm:prSet presAssocID="{6D49BA3B-A4DF-4B22-A8D4-539134C5BCEA}" presName="parentText" presStyleLbl="node1" presStyleIdx="7" presStyleCnt="8">
        <dgm:presLayoutVars>
          <dgm:chMax val="1"/>
          <dgm:bulletEnabled val="1"/>
        </dgm:presLayoutVars>
      </dgm:prSet>
      <dgm:spPr/>
    </dgm:pt>
    <dgm:pt modelId="{5E28A66E-6161-4000-87D1-6575855BE5EE}" type="pres">
      <dgm:prSet presAssocID="{6D49BA3B-A4DF-4B22-A8D4-539134C5BCEA}" presName="descendantText" presStyleLbl="alignAccFollowNode1" presStyleIdx="7" presStyleCnt="8">
        <dgm:presLayoutVars>
          <dgm:bulletEnabled val="1"/>
        </dgm:presLayoutVars>
      </dgm:prSet>
      <dgm:spPr/>
    </dgm:pt>
  </dgm:ptLst>
  <dgm:cxnLst>
    <dgm:cxn modelId="{A6D38702-B6AD-4C93-AC9B-614EAF2B8D94}" type="presOf" srcId="{DDFCC048-267B-42C2-BE3E-5E66F1B91ADD}" destId="{08EF6609-4324-4706-AE26-AF1BF189A05A}" srcOrd="0" destOrd="0" presId="urn:microsoft.com/office/officeart/2005/8/layout/vList5"/>
    <dgm:cxn modelId="{4B4CD30B-DD2E-4BA2-867B-E93485E0074F}" srcId="{6D49BA3B-A4DF-4B22-A8D4-539134C5BCEA}" destId="{7F6BB6D7-19B7-4266-A779-7D4B48520F03}" srcOrd="0" destOrd="0" parTransId="{76BAC12F-325D-4F23-AEB5-B8390B4DB78B}" sibTransId="{FD934DF8-71E5-4016-A0A4-F5959AEEA1B0}"/>
    <dgm:cxn modelId="{B6A21010-6A6B-4401-B91B-E5292F2A3073}" type="presOf" srcId="{EF990D1C-E693-406F-B6B8-B9A259A66DCB}" destId="{FA757603-98C4-4773-A3B3-E3C0E1308B2C}" srcOrd="0" destOrd="0" presId="urn:microsoft.com/office/officeart/2005/8/layout/vList5"/>
    <dgm:cxn modelId="{EE7A7313-3726-44F1-B259-FC933EE2C931}" srcId="{F81E1304-948D-42EA-B5A2-65014458A042}" destId="{0420E9B5-3F36-45D8-BA34-86621CB72CB3}" srcOrd="0" destOrd="0" parTransId="{FB00E6C8-3C5E-43C1-B212-7877544FB3F5}" sibTransId="{0BCF231D-570D-4D39-A4CE-EEA57062DE02}"/>
    <dgm:cxn modelId="{C4C69B19-539E-450B-80E4-67F2779CA90D}" srcId="{0E966109-0D0A-47A7-8D02-E33ABE04F3C4}" destId="{37440CAD-E0A8-4DDB-89AC-27EF63904CD9}" srcOrd="0" destOrd="0" parTransId="{312D6403-C56A-4D72-84D5-0B4469FBFB57}" sibTransId="{1DA5AD40-3358-45DA-BEDE-831333829B01}"/>
    <dgm:cxn modelId="{FD53A71B-622E-4471-9ECB-E68FACBF963A}" type="presOf" srcId="{F81E1304-948D-42EA-B5A2-65014458A042}" destId="{2CD406EB-8765-4E12-AE3C-8E6EE8D32A7D}" srcOrd="0" destOrd="0" presId="urn:microsoft.com/office/officeart/2005/8/layout/vList5"/>
    <dgm:cxn modelId="{3BC5011F-B1D8-4C1C-8C73-AD34007BE3B2}" srcId="{EF990D1C-E693-406F-B6B8-B9A259A66DCB}" destId="{85B4E36D-2FD6-4E7E-83C7-0DE302B1256E}" srcOrd="6" destOrd="0" parTransId="{600468D6-6664-4631-B7E2-A8FBB24610ED}" sibTransId="{13F55BFA-03D1-4B84-AF00-B609F32DAF51}"/>
    <dgm:cxn modelId="{4E67F538-12DA-4160-8B8B-4428B242925F}" srcId="{EF990D1C-E693-406F-B6B8-B9A259A66DCB}" destId="{71A16ADE-D960-4BD9-9FE3-4C6C5DEC1CA6}" srcOrd="1" destOrd="0" parTransId="{47572F96-2E2D-47D3-A590-833997903073}" sibTransId="{A827F830-C92C-4350-9FD5-D0CBDDCE8ED2}"/>
    <dgm:cxn modelId="{5FBF1E3C-7952-46F9-8CBC-8570A46013D9}" type="presOf" srcId="{C1618434-EC53-49B0-80F1-E76A5ADC4B9D}" destId="{26531E65-5513-4D8F-A4FA-A233451B6CF9}" srcOrd="0" destOrd="0" presId="urn:microsoft.com/office/officeart/2005/8/layout/vList5"/>
    <dgm:cxn modelId="{2CDA6440-E9FA-4C27-A74F-81F731D0DA4B}" srcId="{EF990D1C-E693-406F-B6B8-B9A259A66DCB}" destId="{F81E1304-948D-42EA-B5A2-65014458A042}" srcOrd="2" destOrd="0" parTransId="{4BA44610-80A1-49BB-B186-0E375307DA87}" sibTransId="{4ACFF6B0-3D7D-4971-A4D0-27AE4D35BC9D}"/>
    <dgm:cxn modelId="{ED29ED41-AC0D-4BA6-87B6-ED4250D8C18B}" type="presOf" srcId="{3C2A375C-21F2-41A7-9E57-C3A8CD702E0B}" destId="{8D6704C0-D93C-4AA1-9D3E-5E8A0D0E21EE}" srcOrd="0" destOrd="0" presId="urn:microsoft.com/office/officeart/2005/8/layout/vList5"/>
    <dgm:cxn modelId="{8137B24E-7BB6-4347-99E6-1B49E34FC9A2}" type="presOf" srcId="{0E6AE799-E285-4C40-8458-FB55C37F901E}" destId="{C458F070-80AE-485D-B6F0-709BA3444477}" srcOrd="0" destOrd="0" presId="urn:microsoft.com/office/officeart/2005/8/layout/vList5"/>
    <dgm:cxn modelId="{D01F2B70-5C99-4789-A6EB-ECAB899A0769}" srcId="{EF990D1C-E693-406F-B6B8-B9A259A66DCB}" destId="{E8551C4F-C73F-4CBD-B474-168FD6641325}" srcOrd="0" destOrd="0" parTransId="{6BCC5284-6E28-423C-8B53-8A89DE471BA1}" sibTransId="{F714AE77-797B-4148-BDFF-D7A09017E0E3}"/>
    <dgm:cxn modelId="{0AA65352-737D-45F9-BE0C-116C04184C04}" type="presOf" srcId="{0420E9B5-3F36-45D8-BA34-86621CB72CB3}" destId="{71FA592E-33CD-4C2E-B8CC-AE2F6EC47E96}" srcOrd="0" destOrd="0" presId="urn:microsoft.com/office/officeart/2005/8/layout/vList5"/>
    <dgm:cxn modelId="{5DE97974-12E1-45AA-9B7B-FB6E57CAA740}" srcId="{EF990D1C-E693-406F-B6B8-B9A259A66DCB}" destId="{6D49BA3B-A4DF-4B22-A8D4-539134C5BCEA}" srcOrd="7" destOrd="0" parTransId="{E7B67735-477E-4582-B785-272BDF1E91CD}" sibTransId="{E8C2D596-3C50-473A-88B9-BD21781F89EC}"/>
    <dgm:cxn modelId="{F5954A7B-87E5-4FD2-9015-BEE6F234A7F6}" srcId="{71A16ADE-D960-4BD9-9FE3-4C6C5DEC1CA6}" destId="{0E6AE799-E285-4C40-8458-FB55C37F901E}" srcOrd="0" destOrd="0" parTransId="{CDF757B6-2D66-4140-BA92-C4281E739D77}" sibTransId="{2B0C8862-622C-4A7E-B9F8-414B6C4CA253}"/>
    <dgm:cxn modelId="{12D6AD86-0CF7-46EE-9796-4B7E6A4A997B}" type="presOf" srcId="{71A16ADE-D960-4BD9-9FE3-4C6C5DEC1CA6}" destId="{F4AD475D-36A5-4860-89F2-7A14EAAA3067}" srcOrd="0" destOrd="0" presId="urn:microsoft.com/office/officeart/2005/8/layout/vList5"/>
    <dgm:cxn modelId="{81DF268A-3C8E-4BA1-A6D7-E4B6D1DD2052}" srcId="{E8551C4F-C73F-4CBD-B474-168FD6641325}" destId="{3C2A375C-21F2-41A7-9E57-C3A8CD702E0B}" srcOrd="0" destOrd="0" parTransId="{B7330974-D176-40A3-B927-B8260E6109F2}" sibTransId="{648A6099-7DB1-4989-AB7C-62B9D6A049C5}"/>
    <dgm:cxn modelId="{BF47518A-1168-44D8-BDDD-936B0AE3D3B9}" type="presOf" srcId="{85B4E36D-2FD6-4E7E-83C7-0DE302B1256E}" destId="{F7B60FB9-7C68-4BA9-8E7A-DC96E22A76CA}" srcOrd="0" destOrd="0" presId="urn:microsoft.com/office/officeart/2005/8/layout/vList5"/>
    <dgm:cxn modelId="{42465894-2DD1-4DAA-A8EB-9A8839BBC185}" srcId="{EF990D1C-E693-406F-B6B8-B9A259A66DCB}" destId="{0E966109-0D0A-47A7-8D02-E33ABE04F3C4}" srcOrd="5" destOrd="0" parTransId="{4DD536C8-AEF7-4732-8834-D4749533DBA5}" sibTransId="{9A7F88FA-39F8-4E11-B1CC-5D1EBF5B14E2}"/>
    <dgm:cxn modelId="{71BD799C-240C-429A-A6B1-655A03B284D3}" type="presOf" srcId="{6D49BA3B-A4DF-4B22-A8D4-539134C5BCEA}" destId="{18B1CCDE-2320-4C20-BED6-D324FF6230D3}" srcOrd="0" destOrd="0" presId="urn:microsoft.com/office/officeart/2005/8/layout/vList5"/>
    <dgm:cxn modelId="{4A9CB1A7-11CF-44D3-B970-616BB1348474}" type="presOf" srcId="{0E966109-0D0A-47A7-8D02-E33ABE04F3C4}" destId="{F66B5711-90A8-45DA-83B3-31CB1180B2D3}" srcOrd="0" destOrd="0" presId="urn:microsoft.com/office/officeart/2005/8/layout/vList5"/>
    <dgm:cxn modelId="{15D80BB6-749A-47AA-9C0C-1D709E6E2ED9}" type="presOf" srcId="{E8551C4F-C73F-4CBD-B474-168FD6641325}" destId="{4C4DC09E-16B7-43FF-AB44-D785609279DB}" srcOrd="0" destOrd="0" presId="urn:microsoft.com/office/officeart/2005/8/layout/vList5"/>
    <dgm:cxn modelId="{23568EB8-9AE0-42D8-8FBE-01F684E784B1}" srcId="{85B4E36D-2FD6-4E7E-83C7-0DE302B1256E}" destId="{C1618434-EC53-49B0-80F1-E76A5ADC4B9D}" srcOrd="0" destOrd="0" parTransId="{33B0F5EC-C5CA-4577-9A25-BD95ABC54BE5}" sibTransId="{59352BDB-34B0-4D09-A9D6-48B92A6750A4}"/>
    <dgm:cxn modelId="{20FA1DBD-724D-46E3-850E-A70381AD9389}" type="presOf" srcId="{37440CAD-E0A8-4DDB-89AC-27EF63904CD9}" destId="{BFADAA9E-6820-4BA1-A35C-CD3005B73BBC}" srcOrd="0" destOrd="0" presId="urn:microsoft.com/office/officeart/2005/8/layout/vList5"/>
    <dgm:cxn modelId="{F23CD0C0-4C3C-4F24-8C52-41E5DFE2A4F4}" srcId="{DDFCC048-267B-42C2-BE3E-5E66F1B91ADD}" destId="{7F813F7F-738F-424B-B58E-9085728A486E}" srcOrd="0" destOrd="0" parTransId="{3D96A5DD-6D86-40DE-B06F-E8CDD3C2997B}" sibTransId="{B354D387-C7E2-4AC9-A7ED-03360891F2DE}"/>
    <dgm:cxn modelId="{4A05DDC6-95F7-4D35-8747-4559AA008777}" type="presOf" srcId="{3AB5310C-D697-4BBF-A738-C01B03451AEF}" destId="{EC8CBB58-066B-4195-A9B1-D9BB0930CB29}" srcOrd="0" destOrd="0" presId="urn:microsoft.com/office/officeart/2005/8/layout/vList5"/>
    <dgm:cxn modelId="{99F5F9CB-C9C7-43B3-8094-20C12B8410C6}" type="presOf" srcId="{D914BD3E-5EE7-477C-85EF-6A1382F517E6}" destId="{44C1AF36-272C-4E79-9CE8-DB1F4F3DF0BF}" srcOrd="0" destOrd="0" presId="urn:microsoft.com/office/officeart/2005/8/layout/vList5"/>
    <dgm:cxn modelId="{6225CFE5-4A92-474C-831C-0F2B76565695}" srcId="{EF990D1C-E693-406F-B6B8-B9A259A66DCB}" destId="{DDFCC048-267B-42C2-BE3E-5E66F1B91ADD}" srcOrd="4" destOrd="0" parTransId="{8B0ED76D-756B-4C93-8A59-9413CD45B7DD}" sibTransId="{5588F543-65A8-4CEC-B20E-6F71FA6E9F48}"/>
    <dgm:cxn modelId="{84E52CE9-BCFA-4AF9-8E0B-1389F2408E34}" srcId="{EF990D1C-E693-406F-B6B8-B9A259A66DCB}" destId="{3AB5310C-D697-4BBF-A738-C01B03451AEF}" srcOrd="3" destOrd="0" parTransId="{B6E113F4-7423-4F97-BB3D-B57424EADED3}" sibTransId="{6CBF0928-B0FF-494D-B0F1-F7A3B5A4FFDA}"/>
    <dgm:cxn modelId="{30A723EE-5643-4A94-978A-D56DD9860106}" type="presOf" srcId="{7F813F7F-738F-424B-B58E-9085728A486E}" destId="{2925E0EB-8E9B-4DE4-8866-7087859387C1}" srcOrd="0" destOrd="0" presId="urn:microsoft.com/office/officeart/2005/8/layout/vList5"/>
    <dgm:cxn modelId="{811924F4-23AD-48C6-A8D3-D4910EC72911}" srcId="{3AB5310C-D697-4BBF-A738-C01B03451AEF}" destId="{D914BD3E-5EE7-477C-85EF-6A1382F517E6}" srcOrd="0" destOrd="0" parTransId="{CC5DB2C7-CDC8-460A-8DFF-20C43BB63D86}" sibTransId="{ABEF7DF6-B01F-4DF3-A1E8-BAE80C77D766}"/>
    <dgm:cxn modelId="{91A097FA-5145-42E3-AFA7-705DFE49C090}" type="presOf" srcId="{7F6BB6D7-19B7-4266-A779-7D4B48520F03}" destId="{5E28A66E-6161-4000-87D1-6575855BE5EE}" srcOrd="0" destOrd="0" presId="urn:microsoft.com/office/officeart/2005/8/layout/vList5"/>
    <dgm:cxn modelId="{2CA7A56E-6FE9-449E-8C17-293FA69D7B31}" type="presParOf" srcId="{FA757603-98C4-4773-A3B3-E3C0E1308B2C}" destId="{F3F07EDE-694F-4ACE-B44D-CD487A099654}" srcOrd="0" destOrd="0" presId="urn:microsoft.com/office/officeart/2005/8/layout/vList5"/>
    <dgm:cxn modelId="{41F55F8C-FBF5-40AE-8965-C3C71DE3FE47}" type="presParOf" srcId="{F3F07EDE-694F-4ACE-B44D-CD487A099654}" destId="{4C4DC09E-16B7-43FF-AB44-D785609279DB}" srcOrd="0" destOrd="0" presId="urn:microsoft.com/office/officeart/2005/8/layout/vList5"/>
    <dgm:cxn modelId="{01839B93-29B0-49F1-8206-27B0213B419C}" type="presParOf" srcId="{F3F07EDE-694F-4ACE-B44D-CD487A099654}" destId="{8D6704C0-D93C-4AA1-9D3E-5E8A0D0E21EE}" srcOrd="1" destOrd="0" presId="urn:microsoft.com/office/officeart/2005/8/layout/vList5"/>
    <dgm:cxn modelId="{FA164BC1-CADA-4486-BF05-61029FB91230}" type="presParOf" srcId="{FA757603-98C4-4773-A3B3-E3C0E1308B2C}" destId="{11F797F5-2BD3-4BF9-B54D-26688E451E2D}" srcOrd="1" destOrd="0" presId="urn:microsoft.com/office/officeart/2005/8/layout/vList5"/>
    <dgm:cxn modelId="{FA148B6D-AB60-492A-A8D8-6238282A1B61}" type="presParOf" srcId="{FA757603-98C4-4773-A3B3-E3C0E1308B2C}" destId="{B7108F58-9D95-4534-A7BE-6317D6197558}" srcOrd="2" destOrd="0" presId="urn:microsoft.com/office/officeart/2005/8/layout/vList5"/>
    <dgm:cxn modelId="{CA811ECA-8D93-484C-8CDD-750E6296E5E7}" type="presParOf" srcId="{B7108F58-9D95-4534-A7BE-6317D6197558}" destId="{F4AD475D-36A5-4860-89F2-7A14EAAA3067}" srcOrd="0" destOrd="0" presId="urn:microsoft.com/office/officeart/2005/8/layout/vList5"/>
    <dgm:cxn modelId="{7DF3D7F0-A556-415A-B8F6-7DA660E0D322}" type="presParOf" srcId="{B7108F58-9D95-4534-A7BE-6317D6197558}" destId="{C458F070-80AE-485D-B6F0-709BA3444477}" srcOrd="1" destOrd="0" presId="urn:microsoft.com/office/officeart/2005/8/layout/vList5"/>
    <dgm:cxn modelId="{C64B7720-F7F0-4B05-83EE-BACBC1CB4F3D}" type="presParOf" srcId="{FA757603-98C4-4773-A3B3-E3C0E1308B2C}" destId="{800224FB-74D4-4F7F-9DCB-85CE17834F58}" srcOrd="3" destOrd="0" presId="urn:microsoft.com/office/officeart/2005/8/layout/vList5"/>
    <dgm:cxn modelId="{E2B813F1-B24F-4640-8F40-EC34D9ABE043}" type="presParOf" srcId="{FA757603-98C4-4773-A3B3-E3C0E1308B2C}" destId="{40B6D6FC-2ED1-49B4-9402-2BDFB9CACFEE}" srcOrd="4" destOrd="0" presId="urn:microsoft.com/office/officeart/2005/8/layout/vList5"/>
    <dgm:cxn modelId="{8D4E4C0D-1F5C-48E1-8B5B-7829D2818F6D}" type="presParOf" srcId="{40B6D6FC-2ED1-49B4-9402-2BDFB9CACFEE}" destId="{2CD406EB-8765-4E12-AE3C-8E6EE8D32A7D}" srcOrd="0" destOrd="0" presId="urn:microsoft.com/office/officeart/2005/8/layout/vList5"/>
    <dgm:cxn modelId="{5AB6A999-E90F-4A01-AAAD-EB0F70D2AA62}" type="presParOf" srcId="{40B6D6FC-2ED1-49B4-9402-2BDFB9CACFEE}" destId="{71FA592E-33CD-4C2E-B8CC-AE2F6EC47E96}" srcOrd="1" destOrd="0" presId="urn:microsoft.com/office/officeart/2005/8/layout/vList5"/>
    <dgm:cxn modelId="{E9AF89C4-3527-40A8-96A5-82BB4170772B}" type="presParOf" srcId="{FA757603-98C4-4773-A3B3-E3C0E1308B2C}" destId="{97F6B82D-A883-4ED2-A3CA-51F03E9ED1B9}" srcOrd="5" destOrd="0" presId="urn:microsoft.com/office/officeart/2005/8/layout/vList5"/>
    <dgm:cxn modelId="{0F4B630B-001B-4B81-A259-9FAE05A7216C}" type="presParOf" srcId="{FA757603-98C4-4773-A3B3-E3C0E1308B2C}" destId="{D55881AD-24F9-4A64-8244-6E2273F409F6}" srcOrd="6" destOrd="0" presId="urn:microsoft.com/office/officeart/2005/8/layout/vList5"/>
    <dgm:cxn modelId="{DBAAA781-9236-4A00-A762-5AC2D1822D4C}" type="presParOf" srcId="{D55881AD-24F9-4A64-8244-6E2273F409F6}" destId="{EC8CBB58-066B-4195-A9B1-D9BB0930CB29}" srcOrd="0" destOrd="0" presId="urn:microsoft.com/office/officeart/2005/8/layout/vList5"/>
    <dgm:cxn modelId="{E21D5734-9AE6-4928-94DA-6CC17541B33D}" type="presParOf" srcId="{D55881AD-24F9-4A64-8244-6E2273F409F6}" destId="{44C1AF36-272C-4E79-9CE8-DB1F4F3DF0BF}" srcOrd="1" destOrd="0" presId="urn:microsoft.com/office/officeart/2005/8/layout/vList5"/>
    <dgm:cxn modelId="{7CB3C355-4279-46D8-A95D-F3D8CDD43522}" type="presParOf" srcId="{FA757603-98C4-4773-A3B3-E3C0E1308B2C}" destId="{CA9AAB0E-A5BF-4008-96AE-9FB2D3A698CC}" srcOrd="7" destOrd="0" presId="urn:microsoft.com/office/officeart/2005/8/layout/vList5"/>
    <dgm:cxn modelId="{42BB844A-D7AC-446F-973E-A7771ADF4021}" type="presParOf" srcId="{FA757603-98C4-4773-A3B3-E3C0E1308B2C}" destId="{D5C5FCEE-2667-4762-BDB0-4CF5EA9CC8AA}" srcOrd="8" destOrd="0" presId="urn:microsoft.com/office/officeart/2005/8/layout/vList5"/>
    <dgm:cxn modelId="{17DC06B3-03E0-402E-88E2-ECCE24C720E1}" type="presParOf" srcId="{D5C5FCEE-2667-4762-BDB0-4CF5EA9CC8AA}" destId="{08EF6609-4324-4706-AE26-AF1BF189A05A}" srcOrd="0" destOrd="0" presId="urn:microsoft.com/office/officeart/2005/8/layout/vList5"/>
    <dgm:cxn modelId="{44771144-283F-4128-B57A-E992B03629F0}" type="presParOf" srcId="{D5C5FCEE-2667-4762-BDB0-4CF5EA9CC8AA}" destId="{2925E0EB-8E9B-4DE4-8866-7087859387C1}" srcOrd="1" destOrd="0" presId="urn:microsoft.com/office/officeart/2005/8/layout/vList5"/>
    <dgm:cxn modelId="{52330BBF-997B-4345-BF6B-5423196EEAE0}" type="presParOf" srcId="{FA757603-98C4-4773-A3B3-E3C0E1308B2C}" destId="{DD3C24E4-EB20-4DB0-B98D-8C0AE991AEC7}" srcOrd="9" destOrd="0" presId="urn:microsoft.com/office/officeart/2005/8/layout/vList5"/>
    <dgm:cxn modelId="{C4376B93-80C9-40E7-ACB6-2178F8357455}" type="presParOf" srcId="{FA757603-98C4-4773-A3B3-E3C0E1308B2C}" destId="{69C37B92-6B08-4450-8A87-73C53490BE97}" srcOrd="10" destOrd="0" presId="urn:microsoft.com/office/officeart/2005/8/layout/vList5"/>
    <dgm:cxn modelId="{8BA61D03-CE3D-4731-A671-CC6BB89B511F}" type="presParOf" srcId="{69C37B92-6B08-4450-8A87-73C53490BE97}" destId="{F66B5711-90A8-45DA-83B3-31CB1180B2D3}" srcOrd="0" destOrd="0" presId="urn:microsoft.com/office/officeart/2005/8/layout/vList5"/>
    <dgm:cxn modelId="{637D812C-3772-4DA8-8682-D22715784A48}" type="presParOf" srcId="{69C37B92-6B08-4450-8A87-73C53490BE97}" destId="{BFADAA9E-6820-4BA1-A35C-CD3005B73BBC}" srcOrd="1" destOrd="0" presId="urn:microsoft.com/office/officeart/2005/8/layout/vList5"/>
    <dgm:cxn modelId="{011F7B1B-F566-4346-88AB-5C024289F9BB}" type="presParOf" srcId="{FA757603-98C4-4773-A3B3-E3C0E1308B2C}" destId="{6E4871DA-BB3D-47B7-B2C5-F13CD62DB5C3}" srcOrd="11" destOrd="0" presId="urn:microsoft.com/office/officeart/2005/8/layout/vList5"/>
    <dgm:cxn modelId="{281BBA29-380F-45F1-91DB-A4301B825140}" type="presParOf" srcId="{FA757603-98C4-4773-A3B3-E3C0E1308B2C}" destId="{2364710D-6B82-48BB-8B89-A28AAC9F0F30}" srcOrd="12" destOrd="0" presId="urn:microsoft.com/office/officeart/2005/8/layout/vList5"/>
    <dgm:cxn modelId="{F1346E4E-0BE6-42C4-AFED-12E353E56905}" type="presParOf" srcId="{2364710D-6B82-48BB-8B89-A28AAC9F0F30}" destId="{F7B60FB9-7C68-4BA9-8E7A-DC96E22A76CA}" srcOrd="0" destOrd="0" presId="urn:microsoft.com/office/officeart/2005/8/layout/vList5"/>
    <dgm:cxn modelId="{6FC125A6-5CE1-4F33-9720-EB1F15BFBD57}" type="presParOf" srcId="{2364710D-6B82-48BB-8B89-A28AAC9F0F30}" destId="{26531E65-5513-4D8F-A4FA-A233451B6CF9}" srcOrd="1" destOrd="0" presId="urn:microsoft.com/office/officeart/2005/8/layout/vList5"/>
    <dgm:cxn modelId="{8F655555-AB09-4486-84BB-9AFA82649195}" type="presParOf" srcId="{FA757603-98C4-4773-A3B3-E3C0E1308B2C}" destId="{0B4B34D4-B8A7-433B-99B2-FCCF84CFE248}" srcOrd="13" destOrd="0" presId="urn:microsoft.com/office/officeart/2005/8/layout/vList5"/>
    <dgm:cxn modelId="{24180E7A-F5A7-4B5B-A65E-5DCE74940B89}" type="presParOf" srcId="{FA757603-98C4-4773-A3B3-E3C0E1308B2C}" destId="{C5507C11-53BB-4E96-9971-F6D8E8F62F8C}" srcOrd="14" destOrd="0" presId="urn:microsoft.com/office/officeart/2005/8/layout/vList5"/>
    <dgm:cxn modelId="{90745235-918C-458A-A146-F830906CB4EF}" type="presParOf" srcId="{C5507C11-53BB-4E96-9971-F6D8E8F62F8C}" destId="{18B1CCDE-2320-4C20-BED6-D324FF6230D3}" srcOrd="0" destOrd="0" presId="urn:microsoft.com/office/officeart/2005/8/layout/vList5"/>
    <dgm:cxn modelId="{E308D72C-9DFB-4F02-A6DF-374547A9C96D}" type="presParOf" srcId="{C5507C11-53BB-4E96-9971-F6D8E8F62F8C}" destId="{5E28A66E-6161-4000-87D1-6575855BE5EE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93A8956D-ABCC-447A-AF01-30A8C313E9F6}" type="doc">
      <dgm:prSet loTypeId="urn:microsoft.com/office/officeart/2005/8/layout/vList2" loCatId="list" qsTypeId="urn:microsoft.com/office/officeart/2005/8/quickstyle/simple1" qsCatId="simple" csTypeId="urn:microsoft.com/office/officeart/2005/8/colors/accent6_1" csCatId="accent6" phldr="1"/>
      <dgm:spPr/>
      <dgm:t>
        <a:bodyPr/>
        <a:lstStyle/>
        <a:p>
          <a:endParaRPr lang="ru-RU"/>
        </a:p>
      </dgm:t>
    </dgm:pt>
    <dgm:pt modelId="{E28FA85C-364E-4E6D-82C3-55EAAC34B268}">
      <dgm:prSet custT="1"/>
      <dgm:spPr/>
      <dgm:t>
        <a:bodyPr/>
        <a:lstStyle/>
        <a:p>
          <a:pPr>
            <a:spcAft>
              <a:spcPts val="0"/>
            </a:spcAft>
          </a:pPr>
          <a:r>
            <a:rPr lang="ru-RU" sz="1600" b="1" dirty="0"/>
            <a:t>Приоритетным направлением </a:t>
          </a:r>
          <a:r>
            <a:rPr lang="ru-RU" sz="1600" dirty="0"/>
            <a:t>остается </a:t>
          </a:r>
        </a:p>
        <a:p>
          <a:pPr>
            <a:spcAft>
              <a:spcPts val="0"/>
            </a:spcAft>
          </a:pPr>
          <a:r>
            <a:rPr lang="ru-RU" sz="1600" b="1" dirty="0"/>
            <a:t>гражданское и патриотическое </a:t>
          </a:r>
          <a:r>
            <a:rPr lang="ru-RU" sz="1600" dirty="0"/>
            <a:t>воспитание учащихся </a:t>
          </a:r>
        </a:p>
      </dgm:t>
    </dgm:pt>
    <dgm:pt modelId="{811BEDFC-0390-499D-B642-2C7A8B25633C}" type="parTrans" cxnId="{A00B1C3A-9235-46B8-8F90-3AF09A7E3807}">
      <dgm:prSet/>
      <dgm:spPr/>
      <dgm:t>
        <a:bodyPr/>
        <a:lstStyle/>
        <a:p>
          <a:endParaRPr lang="ru-RU"/>
        </a:p>
      </dgm:t>
    </dgm:pt>
    <dgm:pt modelId="{10A9F3C6-48CF-4722-AA56-FAD998014EF3}" type="sibTrans" cxnId="{A00B1C3A-9235-46B8-8F90-3AF09A7E3807}">
      <dgm:prSet/>
      <dgm:spPr/>
      <dgm:t>
        <a:bodyPr/>
        <a:lstStyle/>
        <a:p>
          <a:endParaRPr lang="ru-RU"/>
        </a:p>
      </dgm:t>
    </dgm:pt>
    <dgm:pt modelId="{7497AB8F-7EBE-4563-8258-4FC47DE46706}">
      <dgm:prSet custT="1"/>
      <dgm:spPr/>
      <dgm:t>
        <a:bodyPr/>
        <a:lstStyle/>
        <a:p>
          <a:r>
            <a:rPr lang="ru-RU" sz="1600" dirty="0"/>
            <a:t>Будет продолжена </a:t>
          </a:r>
          <a:r>
            <a:rPr lang="ru-RU" sz="1600" b="1" dirty="0"/>
            <a:t>работа по реализации плана мероприятий</a:t>
          </a:r>
          <a:r>
            <a:rPr lang="ru-RU" sz="1600" dirty="0"/>
            <a:t>, приуроченного к </a:t>
          </a:r>
          <a:r>
            <a:rPr lang="ru-RU" sz="1600" b="1" dirty="0"/>
            <a:t>Году мира и созидания</a:t>
          </a:r>
          <a:r>
            <a:rPr lang="ru-RU" sz="1600" dirty="0"/>
            <a:t>, </a:t>
          </a:r>
          <a:r>
            <a:rPr lang="ru-RU" sz="1600" b="1" dirty="0"/>
            <a:t>патриотического, духовно-нравственного воспитания</a:t>
          </a:r>
          <a:endParaRPr lang="ru-RU" sz="500" b="1" dirty="0"/>
        </a:p>
      </dgm:t>
    </dgm:pt>
    <dgm:pt modelId="{F840708E-E8D0-4403-B4CE-13EAF3FDEA60}" type="parTrans" cxnId="{121087F8-7023-4DC0-ADF2-5D0CD6808765}">
      <dgm:prSet/>
      <dgm:spPr/>
      <dgm:t>
        <a:bodyPr/>
        <a:lstStyle/>
        <a:p>
          <a:endParaRPr lang="ru-RU"/>
        </a:p>
      </dgm:t>
    </dgm:pt>
    <dgm:pt modelId="{E5AD302F-EBE2-46FC-AB32-55AAAAF39374}" type="sibTrans" cxnId="{121087F8-7023-4DC0-ADF2-5D0CD6808765}">
      <dgm:prSet/>
      <dgm:spPr/>
      <dgm:t>
        <a:bodyPr/>
        <a:lstStyle/>
        <a:p>
          <a:endParaRPr lang="ru-RU"/>
        </a:p>
      </dgm:t>
    </dgm:pt>
    <dgm:pt modelId="{30EE1A60-88E7-4E53-B587-7E14A36C176C}">
      <dgm:prSet custT="1"/>
      <dgm:spPr/>
      <dgm:t>
        <a:bodyPr/>
        <a:lstStyle/>
        <a:p>
          <a:pPr>
            <a:lnSpc>
              <a:spcPct val="95000"/>
            </a:lnSpc>
            <a:spcAft>
              <a:spcPts val="0"/>
            </a:spcAft>
          </a:pPr>
          <a:r>
            <a:rPr lang="ru-RU" sz="1600" i="0" dirty="0"/>
            <a:t>Необходимо максимально </a:t>
          </a:r>
          <a:r>
            <a:rPr lang="ru-RU" sz="1600" b="1" i="0" dirty="0"/>
            <a:t>активизировать поисково-исследовательскую деятельность, экскурсионную работу</a:t>
          </a:r>
          <a:r>
            <a:rPr lang="ru-RU" sz="1600" i="0" dirty="0"/>
            <a:t>. </a:t>
          </a:r>
        </a:p>
        <a:p>
          <a:pPr>
            <a:lnSpc>
              <a:spcPct val="95000"/>
            </a:lnSpc>
            <a:spcAft>
              <a:spcPts val="0"/>
            </a:spcAft>
          </a:pPr>
          <a:r>
            <a:rPr lang="ru-RU" sz="1600" i="0" dirty="0"/>
            <a:t>Каждый воспитанник лагеря должен посетить памятные знаковые места белорусов. Обязательно посетить новый Музей в Мемориальном комплексе «Хатынь»</a:t>
          </a:r>
        </a:p>
      </dgm:t>
    </dgm:pt>
    <dgm:pt modelId="{E1B1AC26-8751-4F95-9373-0B9183453883}" type="parTrans" cxnId="{57C197DA-4570-4D81-96B3-5FCC2E24D87C}">
      <dgm:prSet/>
      <dgm:spPr/>
      <dgm:t>
        <a:bodyPr/>
        <a:lstStyle/>
        <a:p>
          <a:endParaRPr lang="ru-RU"/>
        </a:p>
      </dgm:t>
    </dgm:pt>
    <dgm:pt modelId="{203813FE-A85A-4CBE-BB9E-E9A48093F605}" type="sibTrans" cxnId="{57C197DA-4570-4D81-96B3-5FCC2E24D87C}">
      <dgm:prSet/>
      <dgm:spPr/>
      <dgm:t>
        <a:bodyPr/>
        <a:lstStyle/>
        <a:p>
          <a:endParaRPr lang="ru-RU"/>
        </a:p>
      </dgm:t>
    </dgm:pt>
    <dgm:pt modelId="{BBA1FDED-7362-49EC-B8ED-38E78B507584}" type="pres">
      <dgm:prSet presAssocID="{93A8956D-ABCC-447A-AF01-30A8C313E9F6}" presName="linear" presStyleCnt="0">
        <dgm:presLayoutVars>
          <dgm:animLvl val="lvl"/>
          <dgm:resizeHandles val="exact"/>
        </dgm:presLayoutVars>
      </dgm:prSet>
      <dgm:spPr/>
    </dgm:pt>
    <dgm:pt modelId="{3930BDB4-9484-4953-956F-FF952B7806F1}" type="pres">
      <dgm:prSet presAssocID="{E28FA85C-364E-4E6D-82C3-55EAAC34B268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EC16671-C6AD-4B7A-B5AD-5D694D80D91B}" type="pres">
      <dgm:prSet presAssocID="{10A9F3C6-48CF-4722-AA56-FAD998014EF3}" presName="spacer" presStyleCnt="0"/>
      <dgm:spPr/>
    </dgm:pt>
    <dgm:pt modelId="{14392601-B559-44F8-9AD5-BFB524D513AF}" type="pres">
      <dgm:prSet presAssocID="{7497AB8F-7EBE-4563-8258-4FC47DE46706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F6F78D65-EB95-48EE-A325-BDC970F8A45F}" type="pres">
      <dgm:prSet presAssocID="{E5AD302F-EBE2-46FC-AB32-55AAAAF39374}" presName="spacer" presStyleCnt="0"/>
      <dgm:spPr/>
    </dgm:pt>
    <dgm:pt modelId="{970667D5-AEA6-4D15-B99E-634A4ACBD7DC}" type="pres">
      <dgm:prSet presAssocID="{30EE1A60-88E7-4E53-B587-7E14A36C176C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A00B1C3A-9235-46B8-8F90-3AF09A7E3807}" srcId="{93A8956D-ABCC-447A-AF01-30A8C313E9F6}" destId="{E28FA85C-364E-4E6D-82C3-55EAAC34B268}" srcOrd="0" destOrd="0" parTransId="{811BEDFC-0390-499D-B642-2C7A8B25633C}" sibTransId="{10A9F3C6-48CF-4722-AA56-FAD998014EF3}"/>
    <dgm:cxn modelId="{43551761-5E85-403E-8769-17ECB66E1DC7}" type="presOf" srcId="{93A8956D-ABCC-447A-AF01-30A8C313E9F6}" destId="{BBA1FDED-7362-49EC-B8ED-38E78B507584}" srcOrd="0" destOrd="0" presId="urn:microsoft.com/office/officeart/2005/8/layout/vList2"/>
    <dgm:cxn modelId="{E552C9AC-3373-4275-9FB2-D511E78361C1}" type="presOf" srcId="{E28FA85C-364E-4E6D-82C3-55EAAC34B268}" destId="{3930BDB4-9484-4953-956F-FF952B7806F1}" srcOrd="0" destOrd="0" presId="urn:microsoft.com/office/officeart/2005/8/layout/vList2"/>
    <dgm:cxn modelId="{3CF8D4BD-4D29-4FA8-A57A-B5C984D9EBAF}" type="presOf" srcId="{30EE1A60-88E7-4E53-B587-7E14A36C176C}" destId="{970667D5-AEA6-4D15-B99E-634A4ACBD7DC}" srcOrd="0" destOrd="0" presId="urn:microsoft.com/office/officeart/2005/8/layout/vList2"/>
    <dgm:cxn modelId="{57C197DA-4570-4D81-96B3-5FCC2E24D87C}" srcId="{93A8956D-ABCC-447A-AF01-30A8C313E9F6}" destId="{30EE1A60-88E7-4E53-B587-7E14A36C176C}" srcOrd="2" destOrd="0" parTransId="{E1B1AC26-8751-4F95-9373-0B9183453883}" sibTransId="{203813FE-A85A-4CBE-BB9E-E9A48093F605}"/>
    <dgm:cxn modelId="{A3C7BEEE-7D0B-4F5D-A78F-B54CA418B702}" type="presOf" srcId="{7497AB8F-7EBE-4563-8258-4FC47DE46706}" destId="{14392601-B559-44F8-9AD5-BFB524D513AF}" srcOrd="0" destOrd="0" presId="urn:microsoft.com/office/officeart/2005/8/layout/vList2"/>
    <dgm:cxn modelId="{121087F8-7023-4DC0-ADF2-5D0CD6808765}" srcId="{93A8956D-ABCC-447A-AF01-30A8C313E9F6}" destId="{7497AB8F-7EBE-4563-8258-4FC47DE46706}" srcOrd="1" destOrd="0" parTransId="{F840708E-E8D0-4403-B4CE-13EAF3FDEA60}" sibTransId="{E5AD302F-EBE2-46FC-AB32-55AAAAF39374}"/>
    <dgm:cxn modelId="{B51B99F2-E207-45BB-B49B-85DF1390007D}" type="presParOf" srcId="{BBA1FDED-7362-49EC-B8ED-38E78B507584}" destId="{3930BDB4-9484-4953-956F-FF952B7806F1}" srcOrd="0" destOrd="0" presId="urn:microsoft.com/office/officeart/2005/8/layout/vList2"/>
    <dgm:cxn modelId="{63D6F8DA-C8CF-4517-9EFE-541DB03DE3C1}" type="presParOf" srcId="{BBA1FDED-7362-49EC-B8ED-38E78B507584}" destId="{6EC16671-C6AD-4B7A-B5AD-5D694D80D91B}" srcOrd="1" destOrd="0" presId="urn:microsoft.com/office/officeart/2005/8/layout/vList2"/>
    <dgm:cxn modelId="{ED98D88E-FD9C-4018-99B0-28B68CF493B6}" type="presParOf" srcId="{BBA1FDED-7362-49EC-B8ED-38E78B507584}" destId="{14392601-B559-44F8-9AD5-BFB524D513AF}" srcOrd="2" destOrd="0" presId="urn:microsoft.com/office/officeart/2005/8/layout/vList2"/>
    <dgm:cxn modelId="{11025FA2-E4AF-44E6-A462-16078F685D45}" type="presParOf" srcId="{BBA1FDED-7362-49EC-B8ED-38E78B507584}" destId="{F6F78D65-EB95-48EE-A325-BDC970F8A45F}" srcOrd="3" destOrd="0" presId="urn:microsoft.com/office/officeart/2005/8/layout/vList2"/>
    <dgm:cxn modelId="{03B75045-50E8-4302-88CC-253674F771B1}" type="presParOf" srcId="{BBA1FDED-7362-49EC-B8ED-38E78B507584}" destId="{970667D5-AEA6-4D15-B99E-634A4ACBD7DC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547B5903-5BAD-4D70-9924-ABCDD6E562D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ru-RU"/>
        </a:p>
      </dgm:t>
    </dgm:pt>
    <dgm:pt modelId="{C6D59AE6-F235-4444-95A6-E9356E44122E}">
      <dgm:prSet/>
      <dgm:spPr/>
      <dgm:t>
        <a:bodyPr/>
        <a:lstStyle/>
        <a:p>
          <a:r>
            <a:rPr lang="ru-RU" b="1"/>
            <a:t>Воспитание уважительного отношения к государственной символике Республики Беларусь</a:t>
          </a:r>
          <a:r>
            <a:rPr lang="ru-RU"/>
            <a:t>: </a:t>
          </a:r>
        </a:p>
      </dgm:t>
    </dgm:pt>
    <dgm:pt modelId="{8E24D05F-C128-466D-8DD6-FFCC09FF4092}" type="parTrans" cxnId="{849813F8-3C1F-46CF-A3DE-5F13C87C2262}">
      <dgm:prSet/>
      <dgm:spPr/>
      <dgm:t>
        <a:bodyPr/>
        <a:lstStyle/>
        <a:p>
          <a:endParaRPr lang="ru-RU"/>
        </a:p>
      </dgm:t>
    </dgm:pt>
    <dgm:pt modelId="{F7D00D15-70E0-4D6F-9088-B98D89F8D756}" type="sibTrans" cxnId="{849813F8-3C1F-46CF-A3DE-5F13C87C2262}">
      <dgm:prSet/>
      <dgm:spPr/>
      <dgm:t>
        <a:bodyPr/>
        <a:lstStyle/>
        <a:p>
          <a:endParaRPr lang="ru-RU"/>
        </a:p>
      </dgm:t>
    </dgm:pt>
    <dgm:pt modelId="{85B447B7-7013-44A9-BBB9-41AF0CFD9636}">
      <dgm:prSet/>
      <dgm:spPr/>
      <dgm:t>
        <a:bodyPr/>
        <a:lstStyle/>
        <a:p>
          <a:r>
            <a:rPr lang="ru-RU" dirty="0"/>
            <a:t>Следует уделить должное внимание оформлению уголков государственной символики в </a:t>
          </a:r>
          <a:r>
            <a:rPr lang="ru-RU" dirty="0" err="1"/>
            <a:t>воспитательно</a:t>
          </a:r>
          <a:r>
            <a:rPr lang="ru-RU" dirty="0"/>
            <a:t>-оздоровительных учреждениях образования, исполнению Государственного гимна Республики Беларусь, использованию государственных символов при проведении торжественных собраний и мероприятий, приуроченных к знаменательным датам и государственным праздникам </a:t>
          </a:r>
        </a:p>
      </dgm:t>
    </dgm:pt>
    <dgm:pt modelId="{3E0163E5-B372-435F-AB90-829D77D16C9A}" type="parTrans" cxnId="{951310C7-8ECE-44DE-868E-C15CD0716E21}">
      <dgm:prSet/>
      <dgm:spPr/>
      <dgm:t>
        <a:bodyPr/>
        <a:lstStyle/>
        <a:p>
          <a:endParaRPr lang="ru-RU"/>
        </a:p>
      </dgm:t>
    </dgm:pt>
    <dgm:pt modelId="{0550C61A-CDF9-4DDC-866F-4F773DD56E28}" type="sibTrans" cxnId="{951310C7-8ECE-44DE-868E-C15CD0716E21}">
      <dgm:prSet/>
      <dgm:spPr/>
      <dgm:t>
        <a:bodyPr/>
        <a:lstStyle/>
        <a:p>
          <a:endParaRPr lang="ru-RU"/>
        </a:p>
      </dgm:t>
    </dgm:pt>
    <dgm:pt modelId="{1982D8A4-0272-4CA9-BF48-BBE84D7A06D6}">
      <dgm:prSet/>
      <dgm:spPr/>
      <dgm:t>
        <a:bodyPr/>
        <a:lstStyle/>
        <a:p>
          <a:r>
            <a:rPr lang="ru-RU" dirty="0"/>
            <a:t>В период летней оздоровительной кампании 2023 года будет реализована </a:t>
          </a:r>
          <a:r>
            <a:rPr lang="ru-RU" b="1" dirty="0"/>
            <a:t>республиканская акция «Правильное лето», областная акция «Правильное безопасное лето на </a:t>
          </a:r>
          <a:r>
            <a:rPr lang="ru-RU" b="1" dirty="0" err="1"/>
            <a:t>Минщине</a:t>
          </a:r>
          <a:r>
            <a:rPr lang="ru-RU" b="1" dirty="0"/>
            <a:t>»</a:t>
          </a:r>
          <a:endParaRPr lang="ru-RU" dirty="0"/>
        </a:p>
      </dgm:t>
    </dgm:pt>
    <dgm:pt modelId="{A28099F4-8D0D-4703-91B7-F41B0F2526B2}" type="parTrans" cxnId="{F77F57A4-EFDA-411E-98B8-E3D05FB7DE6F}">
      <dgm:prSet/>
      <dgm:spPr/>
      <dgm:t>
        <a:bodyPr/>
        <a:lstStyle/>
        <a:p>
          <a:endParaRPr lang="ru-RU"/>
        </a:p>
      </dgm:t>
    </dgm:pt>
    <dgm:pt modelId="{9C7B14C7-DB32-4BF5-AB93-6E0870973118}" type="sibTrans" cxnId="{F77F57A4-EFDA-411E-98B8-E3D05FB7DE6F}">
      <dgm:prSet/>
      <dgm:spPr/>
      <dgm:t>
        <a:bodyPr/>
        <a:lstStyle/>
        <a:p>
          <a:endParaRPr lang="ru-RU"/>
        </a:p>
      </dgm:t>
    </dgm:pt>
    <dgm:pt modelId="{21FD8FFB-BB2C-4B35-B1A5-AB7A362FA7C5}">
      <dgm:prSet/>
      <dgm:spPr/>
      <dgm:t>
        <a:bodyPr/>
        <a:lstStyle/>
        <a:p>
          <a:r>
            <a:rPr lang="ru-RU" b="1" i="0" dirty="0"/>
            <a:t> фестиваль </a:t>
          </a:r>
          <a:r>
            <a:rPr lang="ru-RU" b="0" i="0" dirty="0" err="1"/>
            <a:t>воспитательно</a:t>
          </a:r>
          <a:r>
            <a:rPr lang="ru-RU" b="0" i="0" dirty="0"/>
            <a:t>-оздоровительных учреждений образования </a:t>
          </a:r>
          <a:r>
            <a:rPr lang="ru-RU" b="1" i="0" dirty="0"/>
            <a:t>«Солнечно, радостно, классно – лето прошло не напрасно!»</a:t>
          </a:r>
          <a:endParaRPr lang="ru-RU" b="1" dirty="0"/>
        </a:p>
      </dgm:t>
    </dgm:pt>
    <dgm:pt modelId="{5AC12072-3790-4F00-A767-1E424B54348C}" type="parTrans" cxnId="{0C7A77C2-A3E5-45C8-9704-64BA666AB5C6}">
      <dgm:prSet/>
      <dgm:spPr/>
      <dgm:t>
        <a:bodyPr/>
        <a:lstStyle/>
        <a:p>
          <a:endParaRPr lang="ru-RU"/>
        </a:p>
      </dgm:t>
    </dgm:pt>
    <dgm:pt modelId="{38DF9BA3-6D36-4432-9FD2-7F88F1DC3B52}" type="sibTrans" cxnId="{0C7A77C2-A3E5-45C8-9704-64BA666AB5C6}">
      <dgm:prSet/>
      <dgm:spPr/>
      <dgm:t>
        <a:bodyPr/>
        <a:lstStyle/>
        <a:p>
          <a:endParaRPr lang="ru-RU"/>
        </a:p>
      </dgm:t>
    </dgm:pt>
    <dgm:pt modelId="{93C9D9C1-5D51-4B1A-8284-BF823D5E417C}">
      <dgm:prSet/>
      <dgm:spPr/>
      <dgm:t>
        <a:bodyPr/>
        <a:lstStyle/>
        <a:p>
          <a:r>
            <a:rPr lang="ru-RU" b="1" i="0" dirty="0"/>
            <a:t> фестиваль военно-патриотических лагерей и клубов «Нам есть чем гордиться, нам есть что защищать!»</a:t>
          </a:r>
        </a:p>
      </dgm:t>
    </dgm:pt>
    <dgm:pt modelId="{9A1125F1-A982-4A5A-BB40-4951DA0BBB3A}" type="parTrans" cxnId="{98825AAC-4FC2-4159-9423-AEC6FAE07067}">
      <dgm:prSet/>
      <dgm:spPr/>
      <dgm:t>
        <a:bodyPr/>
        <a:lstStyle/>
        <a:p>
          <a:endParaRPr lang="ru-RU"/>
        </a:p>
      </dgm:t>
    </dgm:pt>
    <dgm:pt modelId="{43B04A43-2BD4-44F6-8DF4-DC16B4B02999}" type="sibTrans" cxnId="{98825AAC-4FC2-4159-9423-AEC6FAE07067}">
      <dgm:prSet/>
      <dgm:spPr/>
      <dgm:t>
        <a:bodyPr/>
        <a:lstStyle/>
        <a:p>
          <a:endParaRPr lang="ru-RU"/>
        </a:p>
      </dgm:t>
    </dgm:pt>
    <dgm:pt modelId="{0831E94A-9588-437C-951E-87B7B5E17E1C}">
      <dgm:prSet/>
      <dgm:spPr/>
      <dgm:t>
        <a:bodyPr/>
        <a:lstStyle/>
        <a:p>
          <a:r>
            <a:rPr lang="ru-RU" b="1" i="0" dirty="0"/>
            <a:t> конкурс педагогического мастерства </a:t>
          </a:r>
          <a:r>
            <a:rPr lang="ru-RU" b="0" i="0" dirty="0"/>
            <a:t>специалистов воспитательно-оздоровительных учреждений образования</a:t>
          </a:r>
          <a:r>
            <a:rPr lang="ru-RU" b="1" i="0" dirty="0"/>
            <a:t> «Мечтай! Действуй! Побеждай!»</a:t>
          </a:r>
        </a:p>
      </dgm:t>
    </dgm:pt>
    <dgm:pt modelId="{242BFE90-46AB-4ED4-9341-9F4CF091BF26}" type="parTrans" cxnId="{257B86ED-8788-4774-A78B-578C4E18F02A}">
      <dgm:prSet/>
      <dgm:spPr/>
      <dgm:t>
        <a:bodyPr/>
        <a:lstStyle/>
        <a:p>
          <a:endParaRPr lang="ru-RU"/>
        </a:p>
      </dgm:t>
    </dgm:pt>
    <dgm:pt modelId="{C97F43CE-1368-417D-ACBB-D541F6C041EB}" type="sibTrans" cxnId="{257B86ED-8788-4774-A78B-578C4E18F02A}">
      <dgm:prSet/>
      <dgm:spPr/>
      <dgm:t>
        <a:bodyPr/>
        <a:lstStyle/>
        <a:p>
          <a:endParaRPr lang="ru-RU"/>
        </a:p>
      </dgm:t>
    </dgm:pt>
    <dgm:pt modelId="{9C5DA243-661C-40F5-ADBA-02CFA4D771AC}">
      <dgm:prSet/>
      <dgm:spPr/>
      <dgm:t>
        <a:bodyPr/>
        <a:lstStyle/>
        <a:p>
          <a:r>
            <a:rPr lang="ru-RU" b="1" i="0" dirty="0"/>
            <a:t> онлайн-презентация </a:t>
          </a:r>
          <a:r>
            <a:rPr lang="ru-RU" b="0" i="0" dirty="0"/>
            <a:t>наиболее успешных практик деятельности воспитательно-оздоровительных учреждений образования</a:t>
          </a:r>
          <a:r>
            <a:rPr lang="ru-RU" b="1" i="0" dirty="0"/>
            <a:t> «Карта открытий лета»</a:t>
          </a:r>
        </a:p>
      </dgm:t>
    </dgm:pt>
    <dgm:pt modelId="{2237D11D-9FCF-4F38-BA4E-F908F8317218}" type="parTrans" cxnId="{51AD6ADD-E6D5-43F2-9E55-B92B729E5337}">
      <dgm:prSet/>
      <dgm:spPr/>
      <dgm:t>
        <a:bodyPr/>
        <a:lstStyle/>
        <a:p>
          <a:endParaRPr lang="ru-RU"/>
        </a:p>
      </dgm:t>
    </dgm:pt>
    <dgm:pt modelId="{9156B1A1-5CE5-4977-A9F7-C54EE81FE355}" type="sibTrans" cxnId="{51AD6ADD-E6D5-43F2-9E55-B92B729E5337}">
      <dgm:prSet/>
      <dgm:spPr/>
      <dgm:t>
        <a:bodyPr/>
        <a:lstStyle/>
        <a:p>
          <a:endParaRPr lang="ru-RU"/>
        </a:p>
      </dgm:t>
    </dgm:pt>
    <dgm:pt modelId="{F9244DC5-1A37-41F1-A389-17ECE3FFF35B}">
      <dgm:prSet/>
      <dgm:spPr/>
      <dgm:t>
        <a:bodyPr/>
        <a:lstStyle/>
        <a:p>
          <a:r>
            <a:rPr lang="ru-RU" b="1" i="0" dirty="0"/>
            <a:t> дистанционный фестиваль </a:t>
          </a:r>
          <a:r>
            <a:rPr lang="ru-RU" b="0" i="0" dirty="0"/>
            <a:t>информационных ресурсов воспитательно-оздоровительных учреждений образования</a:t>
          </a:r>
          <a:r>
            <a:rPr lang="ru-RU" b="1" i="0" dirty="0"/>
            <a:t> «Лето онлайн»</a:t>
          </a:r>
        </a:p>
      </dgm:t>
    </dgm:pt>
    <dgm:pt modelId="{DF69FBEB-581A-42CE-8C5F-1DD3E271F884}" type="parTrans" cxnId="{511A6F21-AD19-45B2-A7E7-403E91CF869F}">
      <dgm:prSet/>
      <dgm:spPr/>
      <dgm:t>
        <a:bodyPr/>
        <a:lstStyle/>
        <a:p>
          <a:endParaRPr lang="ru-RU"/>
        </a:p>
      </dgm:t>
    </dgm:pt>
    <dgm:pt modelId="{98789F51-325B-4117-ABC7-AA9B772AA7FC}" type="sibTrans" cxnId="{511A6F21-AD19-45B2-A7E7-403E91CF869F}">
      <dgm:prSet/>
      <dgm:spPr/>
      <dgm:t>
        <a:bodyPr/>
        <a:lstStyle/>
        <a:p>
          <a:endParaRPr lang="ru-RU"/>
        </a:p>
      </dgm:t>
    </dgm:pt>
    <dgm:pt modelId="{23277258-F600-43ED-9234-A71757ABF754}">
      <dgm:prSet/>
      <dgm:spPr/>
      <dgm:t>
        <a:bodyPr/>
        <a:lstStyle/>
        <a:p>
          <a:r>
            <a:rPr lang="ru-RU" b="1" i="0" dirty="0"/>
            <a:t> виртуальная выставка-панорама </a:t>
          </a:r>
          <a:r>
            <a:rPr lang="ru-RU" b="0" i="0" dirty="0"/>
            <a:t>методического опыта по организации летнего отдыха и оздоровления детей</a:t>
          </a:r>
          <a:r>
            <a:rPr lang="ru-RU" b="1" i="0" dirty="0"/>
            <a:t> «Рецепты полезных каникул»</a:t>
          </a:r>
        </a:p>
      </dgm:t>
    </dgm:pt>
    <dgm:pt modelId="{553E670C-136D-41C7-9683-7DA85F86CD72}" type="parTrans" cxnId="{B6A111E1-4C72-4DEA-ACD1-686C6F3E3C60}">
      <dgm:prSet/>
      <dgm:spPr/>
      <dgm:t>
        <a:bodyPr/>
        <a:lstStyle/>
        <a:p>
          <a:endParaRPr lang="ru-RU"/>
        </a:p>
      </dgm:t>
    </dgm:pt>
    <dgm:pt modelId="{29A45447-19E2-468E-9361-F7964A762233}" type="sibTrans" cxnId="{B6A111E1-4C72-4DEA-ACD1-686C6F3E3C60}">
      <dgm:prSet/>
      <dgm:spPr/>
      <dgm:t>
        <a:bodyPr/>
        <a:lstStyle/>
        <a:p>
          <a:endParaRPr lang="ru-RU"/>
        </a:p>
      </dgm:t>
    </dgm:pt>
    <dgm:pt modelId="{76F2C29B-FD0E-413E-95FB-B8D916FB79F4}">
      <dgm:prSet/>
      <dgm:spPr/>
      <dgm:t>
        <a:bodyPr/>
        <a:lstStyle/>
        <a:p>
          <a:r>
            <a:rPr lang="ru-RU" b="1" i="0" dirty="0"/>
            <a:t> республиканский экскурсионный марафон  «Детский автопоезд»</a:t>
          </a:r>
        </a:p>
      </dgm:t>
    </dgm:pt>
    <dgm:pt modelId="{33A01CE8-FB9B-42B2-9661-8989E3C6D9F6}" type="parTrans" cxnId="{CE7C5779-449A-4CA7-8339-5C61D71FCD48}">
      <dgm:prSet/>
      <dgm:spPr/>
      <dgm:t>
        <a:bodyPr/>
        <a:lstStyle/>
        <a:p>
          <a:endParaRPr lang="ru-RU"/>
        </a:p>
      </dgm:t>
    </dgm:pt>
    <dgm:pt modelId="{1AB1E1FA-7239-424A-99E5-826EB280135D}" type="sibTrans" cxnId="{CE7C5779-449A-4CA7-8339-5C61D71FCD48}">
      <dgm:prSet/>
      <dgm:spPr/>
      <dgm:t>
        <a:bodyPr/>
        <a:lstStyle/>
        <a:p>
          <a:endParaRPr lang="ru-RU"/>
        </a:p>
      </dgm:t>
    </dgm:pt>
    <dgm:pt modelId="{61C70AA4-4299-4CE1-A9B5-B5F875446577}">
      <dgm:prSet/>
      <dgm:spPr/>
      <dgm:t>
        <a:bodyPr/>
        <a:lstStyle/>
        <a:p>
          <a:r>
            <a:rPr lang="ru-RU" b="1" i="0" dirty="0"/>
            <a:t> онлайн-эстафета </a:t>
          </a:r>
          <a:r>
            <a:rPr lang="ru-RU" b="0" i="0" dirty="0" err="1"/>
            <a:t>воспитательно</a:t>
          </a:r>
          <a:r>
            <a:rPr lang="ru-RU" b="0" i="0" dirty="0"/>
            <a:t>-оздоровительных учреждений образования </a:t>
          </a:r>
          <a:r>
            <a:rPr lang="ru-RU" b="1" i="0" dirty="0"/>
            <a:t>«Я, ты, он, она – вместе целая страна» </a:t>
          </a:r>
          <a:r>
            <a:rPr lang="ru-RU" b="0" i="0" dirty="0"/>
            <a:t>и др.</a:t>
          </a:r>
        </a:p>
      </dgm:t>
    </dgm:pt>
    <dgm:pt modelId="{B5C21802-DFB9-4959-B758-80F5E4B6BF82}" type="parTrans" cxnId="{657AA386-783D-42B0-A081-D7BE6A3571C9}">
      <dgm:prSet/>
      <dgm:spPr/>
      <dgm:t>
        <a:bodyPr/>
        <a:lstStyle/>
        <a:p>
          <a:endParaRPr lang="ru-RU"/>
        </a:p>
      </dgm:t>
    </dgm:pt>
    <dgm:pt modelId="{449F20FA-337B-4CE4-857F-229BD10D1A8A}" type="sibTrans" cxnId="{657AA386-783D-42B0-A081-D7BE6A3571C9}">
      <dgm:prSet/>
      <dgm:spPr/>
      <dgm:t>
        <a:bodyPr/>
        <a:lstStyle/>
        <a:p>
          <a:endParaRPr lang="ru-RU"/>
        </a:p>
      </dgm:t>
    </dgm:pt>
    <dgm:pt modelId="{EB955F66-BF7E-4DD7-B434-F2EB72636672}" type="pres">
      <dgm:prSet presAssocID="{547B5903-5BAD-4D70-9924-ABCDD6E562DF}" presName="linear" presStyleCnt="0">
        <dgm:presLayoutVars>
          <dgm:animLvl val="lvl"/>
          <dgm:resizeHandles val="exact"/>
        </dgm:presLayoutVars>
      </dgm:prSet>
      <dgm:spPr/>
    </dgm:pt>
    <dgm:pt modelId="{5637B93C-CA86-4329-8DA6-9A8A583798DF}" type="pres">
      <dgm:prSet presAssocID="{C6D59AE6-F235-4444-95A6-E9356E44122E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865F4C97-DF4F-47EB-A69E-3993C3947885}" type="pres">
      <dgm:prSet presAssocID="{C6D59AE6-F235-4444-95A6-E9356E44122E}" presName="childText" presStyleLbl="revTx" presStyleIdx="0" presStyleCnt="2">
        <dgm:presLayoutVars>
          <dgm:bulletEnabled val="1"/>
        </dgm:presLayoutVars>
      </dgm:prSet>
      <dgm:spPr/>
    </dgm:pt>
    <dgm:pt modelId="{2639CF7C-C7C5-4E3C-9638-D21880219C5A}" type="pres">
      <dgm:prSet presAssocID="{1982D8A4-0272-4CA9-BF48-BBE84D7A06D6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0578B92C-256B-4CAC-992F-944785095AC1}" type="pres">
      <dgm:prSet presAssocID="{1982D8A4-0272-4CA9-BF48-BBE84D7A06D6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AF25B813-7906-46EF-A9C4-8E3382036B1F}" type="presOf" srcId="{76F2C29B-FD0E-413E-95FB-B8D916FB79F4}" destId="{0578B92C-256B-4CAC-992F-944785095AC1}" srcOrd="0" destOrd="6" presId="urn:microsoft.com/office/officeart/2005/8/layout/vList2"/>
    <dgm:cxn modelId="{511A6F21-AD19-45B2-A7E7-403E91CF869F}" srcId="{1982D8A4-0272-4CA9-BF48-BBE84D7A06D6}" destId="{F9244DC5-1A37-41F1-A389-17ECE3FFF35B}" srcOrd="4" destOrd="0" parTransId="{DF69FBEB-581A-42CE-8C5F-1DD3E271F884}" sibTransId="{98789F51-325B-4117-ABC7-AA9B772AA7FC}"/>
    <dgm:cxn modelId="{EE8DCA33-0A96-403C-B3EE-9691852189B0}" type="presOf" srcId="{9C5DA243-661C-40F5-ADBA-02CFA4D771AC}" destId="{0578B92C-256B-4CAC-992F-944785095AC1}" srcOrd="0" destOrd="3" presId="urn:microsoft.com/office/officeart/2005/8/layout/vList2"/>
    <dgm:cxn modelId="{8F585640-1208-465F-8167-126C4C1D7487}" type="presOf" srcId="{85B447B7-7013-44A9-BBB9-41AF0CFD9636}" destId="{865F4C97-DF4F-47EB-A69E-3993C3947885}" srcOrd="0" destOrd="0" presId="urn:microsoft.com/office/officeart/2005/8/layout/vList2"/>
    <dgm:cxn modelId="{0FC2A747-3ECE-49B8-BA0D-BFC9CEBB3D60}" type="presOf" srcId="{93C9D9C1-5D51-4B1A-8284-BF823D5E417C}" destId="{0578B92C-256B-4CAC-992F-944785095AC1}" srcOrd="0" destOrd="1" presId="urn:microsoft.com/office/officeart/2005/8/layout/vList2"/>
    <dgm:cxn modelId="{35C2A951-1070-432C-8EEE-AB7A4CF95740}" type="presOf" srcId="{21FD8FFB-BB2C-4B35-B1A5-AB7A362FA7C5}" destId="{0578B92C-256B-4CAC-992F-944785095AC1}" srcOrd="0" destOrd="0" presId="urn:microsoft.com/office/officeart/2005/8/layout/vList2"/>
    <dgm:cxn modelId="{CE7C5779-449A-4CA7-8339-5C61D71FCD48}" srcId="{1982D8A4-0272-4CA9-BF48-BBE84D7A06D6}" destId="{76F2C29B-FD0E-413E-95FB-B8D916FB79F4}" srcOrd="6" destOrd="0" parTransId="{33A01CE8-FB9B-42B2-9661-8989E3C6D9F6}" sibTransId="{1AB1E1FA-7239-424A-99E5-826EB280135D}"/>
    <dgm:cxn modelId="{1524A785-BE02-4F6C-87ED-05B5DDA6B7A1}" type="presOf" srcId="{1982D8A4-0272-4CA9-BF48-BBE84D7A06D6}" destId="{2639CF7C-C7C5-4E3C-9638-D21880219C5A}" srcOrd="0" destOrd="0" presId="urn:microsoft.com/office/officeart/2005/8/layout/vList2"/>
    <dgm:cxn modelId="{657AA386-783D-42B0-A081-D7BE6A3571C9}" srcId="{1982D8A4-0272-4CA9-BF48-BBE84D7A06D6}" destId="{61C70AA4-4299-4CE1-A9B5-B5F875446577}" srcOrd="7" destOrd="0" parTransId="{B5C21802-DFB9-4959-B758-80F5E4B6BF82}" sibTransId="{449F20FA-337B-4CE4-857F-229BD10D1A8A}"/>
    <dgm:cxn modelId="{478CBC89-8B43-480C-B04F-5F6FBE77733C}" type="presOf" srcId="{61C70AA4-4299-4CE1-A9B5-B5F875446577}" destId="{0578B92C-256B-4CAC-992F-944785095AC1}" srcOrd="0" destOrd="7" presId="urn:microsoft.com/office/officeart/2005/8/layout/vList2"/>
    <dgm:cxn modelId="{F77F57A4-EFDA-411E-98B8-E3D05FB7DE6F}" srcId="{547B5903-5BAD-4D70-9924-ABCDD6E562DF}" destId="{1982D8A4-0272-4CA9-BF48-BBE84D7A06D6}" srcOrd="1" destOrd="0" parTransId="{A28099F4-8D0D-4703-91B7-F41B0F2526B2}" sibTransId="{9C7B14C7-DB32-4BF5-AB93-6E0870973118}"/>
    <dgm:cxn modelId="{98825AAC-4FC2-4159-9423-AEC6FAE07067}" srcId="{1982D8A4-0272-4CA9-BF48-BBE84D7A06D6}" destId="{93C9D9C1-5D51-4B1A-8284-BF823D5E417C}" srcOrd="1" destOrd="0" parTransId="{9A1125F1-A982-4A5A-BB40-4951DA0BBB3A}" sibTransId="{43B04A43-2BD4-44F6-8DF4-DC16B4B02999}"/>
    <dgm:cxn modelId="{DA03D9AC-7FA7-4D21-946F-4F3EDE2371E8}" type="presOf" srcId="{C6D59AE6-F235-4444-95A6-E9356E44122E}" destId="{5637B93C-CA86-4329-8DA6-9A8A583798DF}" srcOrd="0" destOrd="0" presId="urn:microsoft.com/office/officeart/2005/8/layout/vList2"/>
    <dgm:cxn modelId="{D362A1B8-D00A-4CAE-92F1-C49C313F6778}" type="presOf" srcId="{0831E94A-9588-437C-951E-87B7B5E17E1C}" destId="{0578B92C-256B-4CAC-992F-944785095AC1}" srcOrd="0" destOrd="2" presId="urn:microsoft.com/office/officeart/2005/8/layout/vList2"/>
    <dgm:cxn modelId="{0C7A77C2-A3E5-45C8-9704-64BA666AB5C6}" srcId="{1982D8A4-0272-4CA9-BF48-BBE84D7A06D6}" destId="{21FD8FFB-BB2C-4B35-B1A5-AB7A362FA7C5}" srcOrd="0" destOrd="0" parTransId="{5AC12072-3790-4F00-A767-1E424B54348C}" sibTransId="{38DF9BA3-6D36-4432-9FD2-7F88F1DC3B52}"/>
    <dgm:cxn modelId="{C7DEA1C6-833D-43FD-BD8F-573C874590FB}" type="presOf" srcId="{23277258-F600-43ED-9234-A71757ABF754}" destId="{0578B92C-256B-4CAC-992F-944785095AC1}" srcOrd="0" destOrd="5" presId="urn:microsoft.com/office/officeart/2005/8/layout/vList2"/>
    <dgm:cxn modelId="{951310C7-8ECE-44DE-868E-C15CD0716E21}" srcId="{C6D59AE6-F235-4444-95A6-E9356E44122E}" destId="{85B447B7-7013-44A9-BBB9-41AF0CFD9636}" srcOrd="0" destOrd="0" parTransId="{3E0163E5-B372-435F-AB90-829D77D16C9A}" sibTransId="{0550C61A-CDF9-4DDC-866F-4F773DD56E28}"/>
    <dgm:cxn modelId="{687AE9CB-0912-4093-9895-BC1F1360ACA6}" type="presOf" srcId="{547B5903-5BAD-4D70-9924-ABCDD6E562DF}" destId="{EB955F66-BF7E-4DD7-B434-F2EB72636672}" srcOrd="0" destOrd="0" presId="urn:microsoft.com/office/officeart/2005/8/layout/vList2"/>
    <dgm:cxn modelId="{51AD6ADD-E6D5-43F2-9E55-B92B729E5337}" srcId="{1982D8A4-0272-4CA9-BF48-BBE84D7A06D6}" destId="{9C5DA243-661C-40F5-ADBA-02CFA4D771AC}" srcOrd="3" destOrd="0" parTransId="{2237D11D-9FCF-4F38-BA4E-F908F8317218}" sibTransId="{9156B1A1-5CE5-4977-A9F7-C54EE81FE355}"/>
    <dgm:cxn modelId="{B6A111E1-4C72-4DEA-ACD1-686C6F3E3C60}" srcId="{1982D8A4-0272-4CA9-BF48-BBE84D7A06D6}" destId="{23277258-F600-43ED-9234-A71757ABF754}" srcOrd="5" destOrd="0" parTransId="{553E670C-136D-41C7-9683-7DA85F86CD72}" sibTransId="{29A45447-19E2-468E-9361-F7964A762233}"/>
    <dgm:cxn modelId="{A22196E7-F525-46D0-B364-D80BE1709F1C}" type="presOf" srcId="{F9244DC5-1A37-41F1-A389-17ECE3FFF35B}" destId="{0578B92C-256B-4CAC-992F-944785095AC1}" srcOrd="0" destOrd="4" presId="urn:microsoft.com/office/officeart/2005/8/layout/vList2"/>
    <dgm:cxn modelId="{257B86ED-8788-4774-A78B-578C4E18F02A}" srcId="{1982D8A4-0272-4CA9-BF48-BBE84D7A06D6}" destId="{0831E94A-9588-437C-951E-87B7B5E17E1C}" srcOrd="2" destOrd="0" parTransId="{242BFE90-46AB-4ED4-9341-9F4CF091BF26}" sibTransId="{C97F43CE-1368-417D-ACBB-D541F6C041EB}"/>
    <dgm:cxn modelId="{849813F8-3C1F-46CF-A3DE-5F13C87C2262}" srcId="{547B5903-5BAD-4D70-9924-ABCDD6E562DF}" destId="{C6D59AE6-F235-4444-95A6-E9356E44122E}" srcOrd="0" destOrd="0" parTransId="{8E24D05F-C128-466D-8DD6-FFCC09FF4092}" sibTransId="{F7D00D15-70E0-4D6F-9088-B98D89F8D756}"/>
    <dgm:cxn modelId="{7ECA9A21-5918-4A44-82E6-2D0C97D50BDA}" type="presParOf" srcId="{EB955F66-BF7E-4DD7-B434-F2EB72636672}" destId="{5637B93C-CA86-4329-8DA6-9A8A583798DF}" srcOrd="0" destOrd="0" presId="urn:microsoft.com/office/officeart/2005/8/layout/vList2"/>
    <dgm:cxn modelId="{8F56C513-FE9D-4F0A-A571-E550C656B72C}" type="presParOf" srcId="{EB955F66-BF7E-4DD7-B434-F2EB72636672}" destId="{865F4C97-DF4F-47EB-A69E-3993C3947885}" srcOrd="1" destOrd="0" presId="urn:microsoft.com/office/officeart/2005/8/layout/vList2"/>
    <dgm:cxn modelId="{374D217E-7998-4D8E-B762-6418AACD2748}" type="presParOf" srcId="{EB955F66-BF7E-4DD7-B434-F2EB72636672}" destId="{2639CF7C-C7C5-4E3C-9638-D21880219C5A}" srcOrd="2" destOrd="0" presId="urn:microsoft.com/office/officeart/2005/8/layout/vList2"/>
    <dgm:cxn modelId="{E07F11CE-9F4E-440E-B17A-F5A80B9E50FC}" type="presParOf" srcId="{EB955F66-BF7E-4DD7-B434-F2EB72636672}" destId="{0578B92C-256B-4CAC-992F-944785095AC1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8CF6A1CF-BF62-4D11-9948-D44CF5CCA91B}" type="doc">
      <dgm:prSet loTypeId="urn:microsoft.com/office/officeart/2008/layout/VerticalCurvedList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23DAAA9-06ED-4118-8C48-58A0E297EB9A}">
      <dgm:prSet custT="1"/>
      <dgm:spPr/>
      <dgm:t>
        <a:bodyPr/>
        <a:lstStyle/>
        <a:p>
          <a:r>
            <a:rPr lang="ru-RU" sz="1200" b="1" dirty="0"/>
            <a:t>В целях максимального вовлечения детей в досуговую занятость </a:t>
          </a:r>
          <a:r>
            <a:rPr lang="ru-RU" sz="1200" b="0" dirty="0"/>
            <a:t>будут скорректированы </a:t>
          </a:r>
          <a:r>
            <a:rPr lang="ru-RU" sz="1200" b="1" dirty="0"/>
            <a:t>графики работы объединений по интересам на летний период</a:t>
          </a:r>
          <a:endParaRPr lang="ru-RU" sz="1200" dirty="0"/>
        </a:p>
      </dgm:t>
    </dgm:pt>
    <dgm:pt modelId="{67895649-0197-493C-9D76-353C8D61B682}" type="parTrans" cxnId="{3808EAF5-EAF1-44DC-94AB-F9ED399459DC}">
      <dgm:prSet/>
      <dgm:spPr/>
      <dgm:t>
        <a:bodyPr/>
        <a:lstStyle/>
        <a:p>
          <a:endParaRPr lang="ru-RU" sz="2800"/>
        </a:p>
      </dgm:t>
    </dgm:pt>
    <dgm:pt modelId="{689EFC47-F2F4-4C0A-8C4D-C98014EC6D02}" type="sibTrans" cxnId="{3808EAF5-EAF1-44DC-94AB-F9ED399459DC}">
      <dgm:prSet/>
      <dgm:spPr/>
      <dgm:t>
        <a:bodyPr/>
        <a:lstStyle/>
        <a:p>
          <a:endParaRPr lang="ru-RU" sz="2800"/>
        </a:p>
      </dgm:t>
    </dgm:pt>
    <dgm:pt modelId="{88F3FA46-1169-41CA-BBE8-5A4EB8B4AB31}">
      <dgm:prSet custT="1"/>
      <dgm:spPr/>
      <dgm:t>
        <a:bodyPr/>
        <a:lstStyle/>
        <a:p>
          <a:r>
            <a:rPr lang="ru-RU" sz="1200" b="1" dirty="0"/>
            <a:t>Полезная занятость на базе учреждений дополнительного образования </a:t>
          </a:r>
          <a:r>
            <a:rPr lang="ru-RU" sz="1200" b="0" dirty="0"/>
            <a:t>будет организована на протяжении всех каникул </a:t>
          </a:r>
        </a:p>
      </dgm:t>
    </dgm:pt>
    <dgm:pt modelId="{C040176C-E706-4482-B381-AD854E88E5B4}" type="parTrans" cxnId="{9B7C99D3-8185-4338-BF8C-C4CCF839ABBC}">
      <dgm:prSet/>
      <dgm:spPr/>
      <dgm:t>
        <a:bodyPr/>
        <a:lstStyle/>
        <a:p>
          <a:endParaRPr lang="ru-RU" sz="2800"/>
        </a:p>
      </dgm:t>
    </dgm:pt>
    <dgm:pt modelId="{8DE07B41-109F-4BF9-986D-33B2FEDBC125}" type="sibTrans" cxnId="{9B7C99D3-8185-4338-BF8C-C4CCF839ABBC}">
      <dgm:prSet/>
      <dgm:spPr/>
      <dgm:t>
        <a:bodyPr/>
        <a:lstStyle/>
        <a:p>
          <a:endParaRPr lang="ru-RU" sz="2800"/>
        </a:p>
      </dgm:t>
    </dgm:pt>
    <dgm:pt modelId="{E788FAFC-5BF1-4640-BBC2-7C81ED35D418}">
      <dgm:prSet custT="1"/>
      <dgm:spPr/>
      <dgm:t>
        <a:bodyPr/>
        <a:lstStyle/>
        <a:p>
          <a:r>
            <a:rPr lang="ru-RU" sz="1200" b="1" dirty="0"/>
            <a:t>Школьные стадионы, плоскостные сооружения, спортивные залы </a:t>
          </a:r>
          <a:r>
            <a:rPr lang="ru-RU" sz="1200" b="0" dirty="0"/>
            <a:t>также будут открыты для детей, но под пристальным вниманием педагогов</a:t>
          </a:r>
        </a:p>
      </dgm:t>
    </dgm:pt>
    <dgm:pt modelId="{2D3A7B00-8DC2-4D3D-AA97-AA2F28DB1D06}" type="parTrans" cxnId="{18C024EA-FD22-4556-BECD-CD72F07DB8C4}">
      <dgm:prSet/>
      <dgm:spPr/>
      <dgm:t>
        <a:bodyPr/>
        <a:lstStyle/>
        <a:p>
          <a:endParaRPr lang="ru-RU" sz="2800"/>
        </a:p>
      </dgm:t>
    </dgm:pt>
    <dgm:pt modelId="{0AD3EDDB-7F9A-40EE-8F6A-4049AC88866D}" type="sibTrans" cxnId="{18C024EA-FD22-4556-BECD-CD72F07DB8C4}">
      <dgm:prSet/>
      <dgm:spPr/>
      <dgm:t>
        <a:bodyPr/>
        <a:lstStyle/>
        <a:p>
          <a:endParaRPr lang="ru-RU" sz="2800"/>
        </a:p>
      </dgm:t>
    </dgm:pt>
    <dgm:pt modelId="{11C4A3A8-BF3D-4E80-A3BE-F841032D8A29}" type="pres">
      <dgm:prSet presAssocID="{8CF6A1CF-BF62-4D11-9948-D44CF5CCA91B}" presName="Name0" presStyleCnt="0">
        <dgm:presLayoutVars>
          <dgm:chMax val="7"/>
          <dgm:chPref val="7"/>
          <dgm:dir/>
        </dgm:presLayoutVars>
      </dgm:prSet>
      <dgm:spPr/>
    </dgm:pt>
    <dgm:pt modelId="{93904F08-01B1-4E04-B361-AE9C8ED4A464}" type="pres">
      <dgm:prSet presAssocID="{8CF6A1CF-BF62-4D11-9948-D44CF5CCA91B}" presName="Name1" presStyleCnt="0"/>
      <dgm:spPr/>
    </dgm:pt>
    <dgm:pt modelId="{77E2E545-1147-4350-A07C-305EB2F1F7BB}" type="pres">
      <dgm:prSet presAssocID="{8CF6A1CF-BF62-4D11-9948-D44CF5CCA91B}" presName="cycle" presStyleCnt="0"/>
      <dgm:spPr/>
    </dgm:pt>
    <dgm:pt modelId="{A084ACF2-5C01-4252-BE28-6412F8647372}" type="pres">
      <dgm:prSet presAssocID="{8CF6A1CF-BF62-4D11-9948-D44CF5CCA91B}" presName="srcNode" presStyleLbl="node1" presStyleIdx="0" presStyleCnt="3"/>
      <dgm:spPr/>
    </dgm:pt>
    <dgm:pt modelId="{CBB0C3AC-2D37-46C0-A364-B66F31143496}" type="pres">
      <dgm:prSet presAssocID="{8CF6A1CF-BF62-4D11-9948-D44CF5CCA91B}" presName="conn" presStyleLbl="parChTrans1D2" presStyleIdx="0" presStyleCnt="1"/>
      <dgm:spPr/>
    </dgm:pt>
    <dgm:pt modelId="{B08B1D4A-5BD8-47C7-ABF9-BC3C876D41CB}" type="pres">
      <dgm:prSet presAssocID="{8CF6A1CF-BF62-4D11-9948-D44CF5CCA91B}" presName="extraNode" presStyleLbl="node1" presStyleIdx="0" presStyleCnt="3"/>
      <dgm:spPr/>
    </dgm:pt>
    <dgm:pt modelId="{48061579-CC3B-44A8-8893-05B3FCDB919A}" type="pres">
      <dgm:prSet presAssocID="{8CF6A1CF-BF62-4D11-9948-D44CF5CCA91B}" presName="dstNode" presStyleLbl="node1" presStyleIdx="0" presStyleCnt="3"/>
      <dgm:spPr/>
    </dgm:pt>
    <dgm:pt modelId="{56140203-FCC8-4095-97DB-1F21AAA5F5B2}" type="pres">
      <dgm:prSet presAssocID="{523DAAA9-06ED-4118-8C48-58A0E297EB9A}" presName="text_1" presStyleLbl="node1" presStyleIdx="0" presStyleCnt="3" custScaleY="120936">
        <dgm:presLayoutVars>
          <dgm:bulletEnabled val="1"/>
        </dgm:presLayoutVars>
      </dgm:prSet>
      <dgm:spPr/>
    </dgm:pt>
    <dgm:pt modelId="{E93E1F51-B50A-4877-BE4A-D15F6DAF8871}" type="pres">
      <dgm:prSet presAssocID="{523DAAA9-06ED-4118-8C48-58A0E297EB9A}" presName="accent_1" presStyleCnt="0"/>
      <dgm:spPr/>
    </dgm:pt>
    <dgm:pt modelId="{FEEB8711-D87A-4534-856F-0A2183C8C0DB}" type="pres">
      <dgm:prSet presAssocID="{523DAAA9-06ED-4118-8C48-58A0E297EB9A}" presName="accentRepeatNode" presStyleLbl="solidFgAcc1" presStyleIdx="0" presStyleCnt="3"/>
      <dgm:spPr/>
    </dgm:pt>
    <dgm:pt modelId="{CDD14374-D076-44DD-9AE1-BDD6B8888F0A}" type="pres">
      <dgm:prSet presAssocID="{88F3FA46-1169-41CA-BBE8-5A4EB8B4AB31}" presName="text_2" presStyleLbl="node1" presStyleIdx="1" presStyleCnt="3">
        <dgm:presLayoutVars>
          <dgm:bulletEnabled val="1"/>
        </dgm:presLayoutVars>
      </dgm:prSet>
      <dgm:spPr/>
    </dgm:pt>
    <dgm:pt modelId="{E76F33B0-F622-432B-A5FD-A3AF93EA6A80}" type="pres">
      <dgm:prSet presAssocID="{88F3FA46-1169-41CA-BBE8-5A4EB8B4AB31}" presName="accent_2" presStyleCnt="0"/>
      <dgm:spPr/>
    </dgm:pt>
    <dgm:pt modelId="{3A07D641-6250-49C5-8567-156CF909A4DC}" type="pres">
      <dgm:prSet presAssocID="{88F3FA46-1169-41CA-BBE8-5A4EB8B4AB31}" presName="accentRepeatNode" presStyleLbl="solidFgAcc1" presStyleIdx="1" presStyleCnt="3"/>
      <dgm:spPr/>
    </dgm:pt>
    <dgm:pt modelId="{AB216E3E-EE7F-4603-B10E-99E607747BCA}" type="pres">
      <dgm:prSet presAssocID="{E788FAFC-5BF1-4640-BBC2-7C81ED35D418}" presName="text_3" presStyleLbl="node1" presStyleIdx="2" presStyleCnt="3">
        <dgm:presLayoutVars>
          <dgm:bulletEnabled val="1"/>
        </dgm:presLayoutVars>
      </dgm:prSet>
      <dgm:spPr/>
    </dgm:pt>
    <dgm:pt modelId="{6C3CDD5F-F174-4AC0-A0FD-6169E14145FF}" type="pres">
      <dgm:prSet presAssocID="{E788FAFC-5BF1-4640-BBC2-7C81ED35D418}" presName="accent_3" presStyleCnt="0"/>
      <dgm:spPr/>
    </dgm:pt>
    <dgm:pt modelId="{CC97B530-38F2-4E2F-A233-4142EF28D409}" type="pres">
      <dgm:prSet presAssocID="{E788FAFC-5BF1-4640-BBC2-7C81ED35D418}" presName="accentRepeatNode" presStyleLbl="solidFgAcc1" presStyleIdx="2" presStyleCnt="3"/>
      <dgm:spPr/>
    </dgm:pt>
  </dgm:ptLst>
  <dgm:cxnLst>
    <dgm:cxn modelId="{E77CC905-BE5D-4D0C-8FF7-973E6AF02F33}" type="presOf" srcId="{523DAAA9-06ED-4118-8C48-58A0E297EB9A}" destId="{56140203-FCC8-4095-97DB-1F21AAA5F5B2}" srcOrd="0" destOrd="0" presId="urn:microsoft.com/office/officeart/2008/layout/VerticalCurvedList"/>
    <dgm:cxn modelId="{9F6C9806-696B-4C03-B36B-6AE3C6AF3025}" type="presOf" srcId="{88F3FA46-1169-41CA-BBE8-5A4EB8B4AB31}" destId="{CDD14374-D076-44DD-9AE1-BDD6B8888F0A}" srcOrd="0" destOrd="0" presId="urn:microsoft.com/office/officeart/2008/layout/VerticalCurvedList"/>
    <dgm:cxn modelId="{47119744-6CA2-4210-B7E9-9B288C375415}" type="presOf" srcId="{8CF6A1CF-BF62-4D11-9948-D44CF5CCA91B}" destId="{11C4A3A8-BF3D-4E80-A3BE-F841032D8A29}" srcOrd="0" destOrd="0" presId="urn:microsoft.com/office/officeart/2008/layout/VerticalCurvedList"/>
    <dgm:cxn modelId="{14ED608D-9F96-4804-BB64-02FEBDF66572}" type="presOf" srcId="{689EFC47-F2F4-4C0A-8C4D-C98014EC6D02}" destId="{CBB0C3AC-2D37-46C0-A364-B66F31143496}" srcOrd="0" destOrd="0" presId="urn:microsoft.com/office/officeart/2008/layout/VerticalCurvedList"/>
    <dgm:cxn modelId="{87D14096-78DE-477D-8E63-087F284EA4FD}" type="presOf" srcId="{E788FAFC-5BF1-4640-BBC2-7C81ED35D418}" destId="{AB216E3E-EE7F-4603-B10E-99E607747BCA}" srcOrd="0" destOrd="0" presId="urn:microsoft.com/office/officeart/2008/layout/VerticalCurvedList"/>
    <dgm:cxn modelId="{9B7C99D3-8185-4338-BF8C-C4CCF839ABBC}" srcId="{8CF6A1CF-BF62-4D11-9948-D44CF5CCA91B}" destId="{88F3FA46-1169-41CA-BBE8-5A4EB8B4AB31}" srcOrd="1" destOrd="0" parTransId="{C040176C-E706-4482-B381-AD854E88E5B4}" sibTransId="{8DE07B41-109F-4BF9-986D-33B2FEDBC125}"/>
    <dgm:cxn modelId="{18C024EA-FD22-4556-BECD-CD72F07DB8C4}" srcId="{8CF6A1CF-BF62-4D11-9948-D44CF5CCA91B}" destId="{E788FAFC-5BF1-4640-BBC2-7C81ED35D418}" srcOrd="2" destOrd="0" parTransId="{2D3A7B00-8DC2-4D3D-AA97-AA2F28DB1D06}" sibTransId="{0AD3EDDB-7F9A-40EE-8F6A-4049AC88866D}"/>
    <dgm:cxn modelId="{3808EAF5-EAF1-44DC-94AB-F9ED399459DC}" srcId="{8CF6A1CF-BF62-4D11-9948-D44CF5CCA91B}" destId="{523DAAA9-06ED-4118-8C48-58A0E297EB9A}" srcOrd="0" destOrd="0" parTransId="{67895649-0197-493C-9D76-353C8D61B682}" sibTransId="{689EFC47-F2F4-4C0A-8C4D-C98014EC6D02}"/>
    <dgm:cxn modelId="{C80E3883-B358-4C51-9FC7-31E57F63D607}" type="presParOf" srcId="{11C4A3A8-BF3D-4E80-A3BE-F841032D8A29}" destId="{93904F08-01B1-4E04-B361-AE9C8ED4A464}" srcOrd="0" destOrd="0" presId="urn:microsoft.com/office/officeart/2008/layout/VerticalCurvedList"/>
    <dgm:cxn modelId="{3487FD0A-0CED-4E72-8818-73B029831B00}" type="presParOf" srcId="{93904F08-01B1-4E04-B361-AE9C8ED4A464}" destId="{77E2E545-1147-4350-A07C-305EB2F1F7BB}" srcOrd="0" destOrd="0" presId="urn:microsoft.com/office/officeart/2008/layout/VerticalCurvedList"/>
    <dgm:cxn modelId="{9C124143-E6F0-4B97-BE78-374C470DE4DE}" type="presParOf" srcId="{77E2E545-1147-4350-A07C-305EB2F1F7BB}" destId="{A084ACF2-5C01-4252-BE28-6412F8647372}" srcOrd="0" destOrd="0" presId="urn:microsoft.com/office/officeart/2008/layout/VerticalCurvedList"/>
    <dgm:cxn modelId="{AD7F3DE3-A62B-4A7F-83A9-43F4ECDC5951}" type="presParOf" srcId="{77E2E545-1147-4350-A07C-305EB2F1F7BB}" destId="{CBB0C3AC-2D37-46C0-A364-B66F31143496}" srcOrd="1" destOrd="0" presId="urn:microsoft.com/office/officeart/2008/layout/VerticalCurvedList"/>
    <dgm:cxn modelId="{803CEC89-595C-45A8-B4B6-893492F862C2}" type="presParOf" srcId="{77E2E545-1147-4350-A07C-305EB2F1F7BB}" destId="{B08B1D4A-5BD8-47C7-ABF9-BC3C876D41CB}" srcOrd="2" destOrd="0" presId="urn:microsoft.com/office/officeart/2008/layout/VerticalCurvedList"/>
    <dgm:cxn modelId="{B19C32AE-A104-45AE-AD19-BE2BC595AB4F}" type="presParOf" srcId="{77E2E545-1147-4350-A07C-305EB2F1F7BB}" destId="{48061579-CC3B-44A8-8893-05B3FCDB919A}" srcOrd="3" destOrd="0" presId="urn:microsoft.com/office/officeart/2008/layout/VerticalCurvedList"/>
    <dgm:cxn modelId="{982006D8-6B59-46B8-AA34-CDF92992A045}" type="presParOf" srcId="{93904F08-01B1-4E04-B361-AE9C8ED4A464}" destId="{56140203-FCC8-4095-97DB-1F21AAA5F5B2}" srcOrd="1" destOrd="0" presId="urn:microsoft.com/office/officeart/2008/layout/VerticalCurvedList"/>
    <dgm:cxn modelId="{B7C096F5-631F-415B-ABD2-711734CFAF93}" type="presParOf" srcId="{93904F08-01B1-4E04-B361-AE9C8ED4A464}" destId="{E93E1F51-B50A-4877-BE4A-D15F6DAF8871}" srcOrd="2" destOrd="0" presId="urn:microsoft.com/office/officeart/2008/layout/VerticalCurvedList"/>
    <dgm:cxn modelId="{56102089-2E4F-468B-81A3-4115A8A00919}" type="presParOf" srcId="{E93E1F51-B50A-4877-BE4A-D15F6DAF8871}" destId="{FEEB8711-D87A-4534-856F-0A2183C8C0DB}" srcOrd="0" destOrd="0" presId="urn:microsoft.com/office/officeart/2008/layout/VerticalCurvedList"/>
    <dgm:cxn modelId="{3558F499-D51D-4ABA-86E0-50A1A181A456}" type="presParOf" srcId="{93904F08-01B1-4E04-B361-AE9C8ED4A464}" destId="{CDD14374-D076-44DD-9AE1-BDD6B8888F0A}" srcOrd="3" destOrd="0" presId="urn:microsoft.com/office/officeart/2008/layout/VerticalCurvedList"/>
    <dgm:cxn modelId="{EB6FDB26-79B3-49BD-9ACE-58A38D65613D}" type="presParOf" srcId="{93904F08-01B1-4E04-B361-AE9C8ED4A464}" destId="{E76F33B0-F622-432B-A5FD-A3AF93EA6A80}" srcOrd="4" destOrd="0" presId="urn:microsoft.com/office/officeart/2008/layout/VerticalCurvedList"/>
    <dgm:cxn modelId="{F8AF6F9D-6AEA-4F95-B651-E071AFF76159}" type="presParOf" srcId="{E76F33B0-F622-432B-A5FD-A3AF93EA6A80}" destId="{3A07D641-6250-49C5-8567-156CF909A4DC}" srcOrd="0" destOrd="0" presId="urn:microsoft.com/office/officeart/2008/layout/VerticalCurvedList"/>
    <dgm:cxn modelId="{EC4CC034-ACFF-4EDC-869C-09DC1735CCE5}" type="presParOf" srcId="{93904F08-01B1-4E04-B361-AE9C8ED4A464}" destId="{AB216E3E-EE7F-4603-B10E-99E607747BCA}" srcOrd="5" destOrd="0" presId="urn:microsoft.com/office/officeart/2008/layout/VerticalCurvedList"/>
    <dgm:cxn modelId="{0E0DFE8E-58DA-44FB-8084-7D3A8084A089}" type="presParOf" srcId="{93904F08-01B1-4E04-B361-AE9C8ED4A464}" destId="{6C3CDD5F-F174-4AC0-A0FD-6169E14145FF}" srcOrd="6" destOrd="0" presId="urn:microsoft.com/office/officeart/2008/layout/VerticalCurvedList"/>
    <dgm:cxn modelId="{EA175B5C-FEDF-4152-A678-255048930AEE}" type="presParOf" srcId="{6C3CDD5F-F174-4AC0-A0FD-6169E14145FF}" destId="{CC97B530-38F2-4E2F-A233-4142EF28D409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8CF6A1CF-BF62-4D11-9948-D44CF5CCA91B}" type="doc">
      <dgm:prSet loTypeId="urn:microsoft.com/office/officeart/2008/layout/VerticalCurvedList" loCatId="list" qsTypeId="urn:microsoft.com/office/officeart/2005/8/quickstyle/3d2" qsCatId="3D" csTypeId="urn:microsoft.com/office/officeart/2005/8/colors/colorful5" csCatId="colorful" phldr="1"/>
      <dgm:spPr/>
      <dgm:t>
        <a:bodyPr/>
        <a:lstStyle/>
        <a:p>
          <a:endParaRPr lang="ru-RU"/>
        </a:p>
      </dgm:t>
    </dgm:pt>
    <dgm:pt modelId="{523DAAA9-06ED-4118-8C48-58A0E297EB9A}">
      <dgm:prSet custT="1"/>
      <dgm:spPr/>
      <dgm:t>
        <a:bodyPr/>
        <a:lstStyle/>
        <a:p>
          <a:r>
            <a:rPr lang="ru-RU" sz="1200" b="1" dirty="0"/>
            <a:t>Неукоснительное соблюдение правил безопасного поведения </a:t>
          </a:r>
          <a:r>
            <a:rPr lang="ru-RU" sz="1200" dirty="0"/>
            <a:t>и </a:t>
          </a:r>
          <a:r>
            <a:rPr lang="ru-RU" sz="1200" b="1" dirty="0"/>
            <a:t>обеспечение безопасных условий в местах отдыха и оздоровления </a:t>
          </a:r>
          <a:r>
            <a:rPr lang="ru-RU" sz="1200" dirty="0"/>
            <a:t>детей должны находиться под пристальным вниманием всех заинтересованных. Необходимо </a:t>
          </a:r>
          <a:r>
            <a:rPr lang="ru-RU" sz="1200" b="1" dirty="0"/>
            <a:t>дополнительно провести разъяснительную работу </a:t>
          </a:r>
          <a:r>
            <a:rPr lang="ru-RU" sz="1200" dirty="0"/>
            <a:t>с организаторами детского отдыха и оздоровления</a:t>
          </a:r>
        </a:p>
      </dgm:t>
    </dgm:pt>
    <dgm:pt modelId="{67895649-0197-493C-9D76-353C8D61B682}" type="parTrans" cxnId="{3808EAF5-EAF1-44DC-94AB-F9ED399459DC}">
      <dgm:prSet/>
      <dgm:spPr/>
      <dgm:t>
        <a:bodyPr/>
        <a:lstStyle/>
        <a:p>
          <a:endParaRPr lang="ru-RU" sz="2800"/>
        </a:p>
      </dgm:t>
    </dgm:pt>
    <dgm:pt modelId="{689EFC47-F2F4-4C0A-8C4D-C98014EC6D02}" type="sibTrans" cxnId="{3808EAF5-EAF1-44DC-94AB-F9ED399459DC}">
      <dgm:prSet/>
      <dgm:spPr/>
      <dgm:t>
        <a:bodyPr/>
        <a:lstStyle/>
        <a:p>
          <a:endParaRPr lang="ru-RU" sz="2800"/>
        </a:p>
      </dgm:t>
    </dgm:pt>
    <dgm:pt modelId="{88F3FA46-1169-41CA-BBE8-5A4EB8B4AB31}">
      <dgm:prSet custT="1"/>
      <dgm:spPr/>
      <dgm:t>
        <a:bodyPr/>
        <a:lstStyle/>
        <a:p>
          <a:r>
            <a:rPr lang="ru-RU" sz="1200" b="1" dirty="0"/>
            <a:t>Особое внимание </a:t>
          </a:r>
          <a:r>
            <a:rPr lang="ru-RU" sz="1200" dirty="0"/>
            <a:t>необходимо </a:t>
          </a:r>
          <a:r>
            <a:rPr lang="ru-RU" sz="1200" b="1" dirty="0"/>
            <a:t>уделить обеспечению охраны территории лагерей </a:t>
          </a:r>
          <a:r>
            <a:rPr lang="ru-RU" sz="1200" dirty="0"/>
            <a:t>в тесном взаимодействия с отделами внутренних дел на места</a:t>
          </a:r>
        </a:p>
      </dgm:t>
    </dgm:pt>
    <dgm:pt modelId="{C040176C-E706-4482-B381-AD854E88E5B4}" type="parTrans" cxnId="{9B7C99D3-8185-4338-BF8C-C4CCF839ABBC}">
      <dgm:prSet/>
      <dgm:spPr/>
      <dgm:t>
        <a:bodyPr/>
        <a:lstStyle/>
        <a:p>
          <a:endParaRPr lang="ru-RU" sz="2800"/>
        </a:p>
      </dgm:t>
    </dgm:pt>
    <dgm:pt modelId="{8DE07B41-109F-4BF9-986D-33B2FEDBC125}" type="sibTrans" cxnId="{9B7C99D3-8185-4338-BF8C-C4CCF839ABBC}">
      <dgm:prSet/>
      <dgm:spPr/>
      <dgm:t>
        <a:bodyPr/>
        <a:lstStyle/>
        <a:p>
          <a:endParaRPr lang="ru-RU" sz="2800"/>
        </a:p>
      </dgm:t>
    </dgm:pt>
    <dgm:pt modelId="{E788FAFC-5BF1-4640-BBC2-7C81ED35D418}">
      <dgm:prSet custT="1"/>
      <dgm:spPr/>
      <dgm:t>
        <a:bodyPr/>
        <a:lstStyle/>
        <a:p>
          <a:r>
            <a:rPr lang="ru-RU" sz="1200" b="1"/>
            <a:t>Организовать постоянный контроль за посещением </a:t>
          </a:r>
          <a:r>
            <a:rPr lang="ru-RU" sz="1200"/>
            <a:t>территории лагеря сторонними лицами, обеспечив строгий пропускной режим</a:t>
          </a:r>
        </a:p>
      </dgm:t>
    </dgm:pt>
    <dgm:pt modelId="{2D3A7B00-8DC2-4D3D-AA97-AA2F28DB1D06}" type="parTrans" cxnId="{18C024EA-FD22-4556-BECD-CD72F07DB8C4}">
      <dgm:prSet/>
      <dgm:spPr/>
      <dgm:t>
        <a:bodyPr/>
        <a:lstStyle/>
        <a:p>
          <a:endParaRPr lang="ru-RU" sz="2800"/>
        </a:p>
      </dgm:t>
    </dgm:pt>
    <dgm:pt modelId="{0AD3EDDB-7F9A-40EE-8F6A-4049AC88866D}" type="sibTrans" cxnId="{18C024EA-FD22-4556-BECD-CD72F07DB8C4}">
      <dgm:prSet/>
      <dgm:spPr/>
      <dgm:t>
        <a:bodyPr/>
        <a:lstStyle/>
        <a:p>
          <a:endParaRPr lang="ru-RU" sz="2800"/>
        </a:p>
      </dgm:t>
    </dgm:pt>
    <dgm:pt modelId="{AD082985-6BD7-4F96-9CE2-78F6681BD032}">
      <dgm:prSet custT="1"/>
      <dgm:spPr/>
      <dgm:t>
        <a:bodyPr/>
        <a:lstStyle/>
        <a:p>
          <a:r>
            <a:rPr lang="ru-RU" sz="1200" b="1" dirty="0"/>
            <a:t>Пристальное внимание </a:t>
          </a:r>
          <a:r>
            <a:rPr lang="ru-RU" sz="1200" dirty="0"/>
            <a:t>всех заинтересованных служб и ведомств во время летнего оздоровления детей и подростков </a:t>
          </a:r>
          <a:r>
            <a:rPr lang="ru-RU" sz="1200" b="1" dirty="0"/>
            <a:t>уделить вопросам обеспечения пожарной безопасности </a:t>
          </a:r>
          <a:r>
            <a:rPr lang="ru-RU" sz="1200" dirty="0"/>
            <a:t>в оздоровительных лагерях, </a:t>
          </a:r>
          <a:r>
            <a:rPr lang="ru-RU" sz="1200" b="1" dirty="0"/>
            <a:t>безопасности вблизи водоемов, во время купания, организации пропускного режима </a:t>
          </a:r>
          <a:endParaRPr lang="ru-RU" sz="1200" dirty="0"/>
        </a:p>
      </dgm:t>
    </dgm:pt>
    <dgm:pt modelId="{4CC6AC9F-BB2B-43F3-956B-98C2CF138777}" type="parTrans" cxnId="{FD0E4771-8BE2-4C11-B1A5-E6B23CA4F48F}">
      <dgm:prSet/>
      <dgm:spPr/>
      <dgm:t>
        <a:bodyPr/>
        <a:lstStyle/>
        <a:p>
          <a:endParaRPr lang="ru-RU" sz="2800"/>
        </a:p>
      </dgm:t>
    </dgm:pt>
    <dgm:pt modelId="{B23575C8-E468-4DAC-972F-385F1132CD4A}" type="sibTrans" cxnId="{FD0E4771-8BE2-4C11-B1A5-E6B23CA4F48F}">
      <dgm:prSet/>
      <dgm:spPr/>
      <dgm:t>
        <a:bodyPr/>
        <a:lstStyle/>
        <a:p>
          <a:endParaRPr lang="ru-RU" sz="2800"/>
        </a:p>
      </dgm:t>
    </dgm:pt>
    <dgm:pt modelId="{47D349BE-3A27-407F-A136-2D9B7E609458}">
      <dgm:prSet custT="1"/>
      <dgm:spPr/>
      <dgm:t>
        <a:bodyPr/>
        <a:lstStyle/>
        <a:p>
          <a:r>
            <a:rPr lang="ru-RU" sz="1200" b="1"/>
            <a:t>На контроле </a:t>
          </a:r>
          <a:r>
            <a:rPr lang="ru-RU" sz="1200"/>
            <a:t>должны находиться </a:t>
          </a:r>
          <a:r>
            <a:rPr lang="ru-RU" sz="1200" b="1"/>
            <a:t>вопросы соблюдения требований санитарных норм и правил,</a:t>
          </a:r>
          <a:r>
            <a:rPr lang="ru-RU" sz="1200"/>
            <a:t> в том числе </a:t>
          </a:r>
          <a:r>
            <a:rPr lang="ru-RU" sz="1200" b="1"/>
            <a:t>при организации питания </a:t>
          </a:r>
          <a:r>
            <a:rPr lang="ru-RU" sz="1200"/>
            <a:t>воспитанников оздоровительных лагерей</a:t>
          </a:r>
        </a:p>
      </dgm:t>
    </dgm:pt>
    <dgm:pt modelId="{E234C012-B0F1-4A9A-9702-EE44731E575B}" type="parTrans" cxnId="{1F326E4F-89B2-46D5-8167-EFF556D57073}">
      <dgm:prSet/>
      <dgm:spPr/>
      <dgm:t>
        <a:bodyPr/>
        <a:lstStyle/>
        <a:p>
          <a:endParaRPr lang="ru-RU" sz="2800"/>
        </a:p>
      </dgm:t>
    </dgm:pt>
    <dgm:pt modelId="{4BF62B63-85CE-4FA4-81A5-F98C03A1D928}" type="sibTrans" cxnId="{1F326E4F-89B2-46D5-8167-EFF556D57073}">
      <dgm:prSet/>
      <dgm:spPr/>
      <dgm:t>
        <a:bodyPr/>
        <a:lstStyle/>
        <a:p>
          <a:endParaRPr lang="ru-RU" sz="2800"/>
        </a:p>
      </dgm:t>
    </dgm:pt>
    <dgm:pt modelId="{11C4A3A8-BF3D-4E80-A3BE-F841032D8A29}" type="pres">
      <dgm:prSet presAssocID="{8CF6A1CF-BF62-4D11-9948-D44CF5CCA91B}" presName="Name0" presStyleCnt="0">
        <dgm:presLayoutVars>
          <dgm:chMax val="7"/>
          <dgm:chPref val="7"/>
          <dgm:dir/>
        </dgm:presLayoutVars>
      </dgm:prSet>
      <dgm:spPr/>
    </dgm:pt>
    <dgm:pt modelId="{93904F08-01B1-4E04-B361-AE9C8ED4A464}" type="pres">
      <dgm:prSet presAssocID="{8CF6A1CF-BF62-4D11-9948-D44CF5CCA91B}" presName="Name1" presStyleCnt="0"/>
      <dgm:spPr/>
    </dgm:pt>
    <dgm:pt modelId="{77E2E545-1147-4350-A07C-305EB2F1F7BB}" type="pres">
      <dgm:prSet presAssocID="{8CF6A1CF-BF62-4D11-9948-D44CF5CCA91B}" presName="cycle" presStyleCnt="0"/>
      <dgm:spPr/>
    </dgm:pt>
    <dgm:pt modelId="{A084ACF2-5C01-4252-BE28-6412F8647372}" type="pres">
      <dgm:prSet presAssocID="{8CF6A1CF-BF62-4D11-9948-D44CF5CCA91B}" presName="srcNode" presStyleLbl="node1" presStyleIdx="0" presStyleCnt="5"/>
      <dgm:spPr/>
    </dgm:pt>
    <dgm:pt modelId="{CBB0C3AC-2D37-46C0-A364-B66F31143496}" type="pres">
      <dgm:prSet presAssocID="{8CF6A1CF-BF62-4D11-9948-D44CF5CCA91B}" presName="conn" presStyleLbl="parChTrans1D2" presStyleIdx="0" presStyleCnt="1"/>
      <dgm:spPr/>
    </dgm:pt>
    <dgm:pt modelId="{B08B1D4A-5BD8-47C7-ABF9-BC3C876D41CB}" type="pres">
      <dgm:prSet presAssocID="{8CF6A1CF-BF62-4D11-9948-D44CF5CCA91B}" presName="extraNode" presStyleLbl="node1" presStyleIdx="0" presStyleCnt="5"/>
      <dgm:spPr/>
    </dgm:pt>
    <dgm:pt modelId="{48061579-CC3B-44A8-8893-05B3FCDB919A}" type="pres">
      <dgm:prSet presAssocID="{8CF6A1CF-BF62-4D11-9948-D44CF5CCA91B}" presName="dstNode" presStyleLbl="node1" presStyleIdx="0" presStyleCnt="5"/>
      <dgm:spPr/>
    </dgm:pt>
    <dgm:pt modelId="{56140203-FCC8-4095-97DB-1F21AAA5F5B2}" type="pres">
      <dgm:prSet presAssocID="{523DAAA9-06ED-4118-8C48-58A0E297EB9A}" presName="text_1" presStyleLbl="node1" presStyleIdx="0" presStyleCnt="5" custScaleY="163761">
        <dgm:presLayoutVars>
          <dgm:bulletEnabled val="1"/>
        </dgm:presLayoutVars>
      </dgm:prSet>
      <dgm:spPr/>
    </dgm:pt>
    <dgm:pt modelId="{E93E1F51-B50A-4877-BE4A-D15F6DAF8871}" type="pres">
      <dgm:prSet presAssocID="{523DAAA9-06ED-4118-8C48-58A0E297EB9A}" presName="accent_1" presStyleCnt="0"/>
      <dgm:spPr/>
    </dgm:pt>
    <dgm:pt modelId="{FEEB8711-D87A-4534-856F-0A2183C8C0DB}" type="pres">
      <dgm:prSet presAssocID="{523DAAA9-06ED-4118-8C48-58A0E297EB9A}" presName="accentRepeatNode" presStyleLbl="solidFgAcc1" presStyleIdx="0" presStyleCnt="5"/>
      <dgm:spPr/>
    </dgm:pt>
    <dgm:pt modelId="{CDD14374-D076-44DD-9AE1-BDD6B8888F0A}" type="pres">
      <dgm:prSet presAssocID="{88F3FA46-1169-41CA-BBE8-5A4EB8B4AB31}" presName="text_2" presStyleLbl="node1" presStyleIdx="1" presStyleCnt="5">
        <dgm:presLayoutVars>
          <dgm:bulletEnabled val="1"/>
        </dgm:presLayoutVars>
      </dgm:prSet>
      <dgm:spPr/>
    </dgm:pt>
    <dgm:pt modelId="{E76F33B0-F622-432B-A5FD-A3AF93EA6A80}" type="pres">
      <dgm:prSet presAssocID="{88F3FA46-1169-41CA-BBE8-5A4EB8B4AB31}" presName="accent_2" presStyleCnt="0"/>
      <dgm:spPr/>
    </dgm:pt>
    <dgm:pt modelId="{3A07D641-6250-49C5-8567-156CF909A4DC}" type="pres">
      <dgm:prSet presAssocID="{88F3FA46-1169-41CA-BBE8-5A4EB8B4AB31}" presName="accentRepeatNode" presStyleLbl="solidFgAcc1" presStyleIdx="1" presStyleCnt="5"/>
      <dgm:spPr/>
    </dgm:pt>
    <dgm:pt modelId="{AB216E3E-EE7F-4603-B10E-99E607747BCA}" type="pres">
      <dgm:prSet presAssocID="{E788FAFC-5BF1-4640-BBC2-7C81ED35D418}" presName="text_3" presStyleLbl="node1" presStyleIdx="2" presStyleCnt="5">
        <dgm:presLayoutVars>
          <dgm:bulletEnabled val="1"/>
        </dgm:presLayoutVars>
      </dgm:prSet>
      <dgm:spPr/>
    </dgm:pt>
    <dgm:pt modelId="{6C3CDD5F-F174-4AC0-A0FD-6169E14145FF}" type="pres">
      <dgm:prSet presAssocID="{E788FAFC-5BF1-4640-BBC2-7C81ED35D418}" presName="accent_3" presStyleCnt="0"/>
      <dgm:spPr/>
    </dgm:pt>
    <dgm:pt modelId="{CC97B530-38F2-4E2F-A233-4142EF28D409}" type="pres">
      <dgm:prSet presAssocID="{E788FAFC-5BF1-4640-BBC2-7C81ED35D418}" presName="accentRepeatNode" presStyleLbl="solidFgAcc1" presStyleIdx="2" presStyleCnt="5"/>
      <dgm:spPr/>
    </dgm:pt>
    <dgm:pt modelId="{6E5946FA-17B3-402C-B1A1-1C454194DAD1}" type="pres">
      <dgm:prSet presAssocID="{AD082985-6BD7-4F96-9CE2-78F6681BD032}" presName="text_4" presStyleLbl="node1" presStyleIdx="3" presStyleCnt="5" custScaleY="158310">
        <dgm:presLayoutVars>
          <dgm:bulletEnabled val="1"/>
        </dgm:presLayoutVars>
      </dgm:prSet>
      <dgm:spPr/>
    </dgm:pt>
    <dgm:pt modelId="{61FD8662-FE62-4963-9258-5DB509DA4ED2}" type="pres">
      <dgm:prSet presAssocID="{AD082985-6BD7-4F96-9CE2-78F6681BD032}" presName="accent_4" presStyleCnt="0"/>
      <dgm:spPr/>
    </dgm:pt>
    <dgm:pt modelId="{8F4627CE-C5B4-4BC7-B389-2AA5AB901BF7}" type="pres">
      <dgm:prSet presAssocID="{AD082985-6BD7-4F96-9CE2-78F6681BD032}" presName="accentRepeatNode" presStyleLbl="solidFgAcc1" presStyleIdx="3" presStyleCnt="5"/>
      <dgm:spPr/>
    </dgm:pt>
    <dgm:pt modelId="{8DC93DDF-EECA-4710-88C0-3575D5C14102}" type="pres">
      <dgm:prSet presAssocID="{47D349BE-3A27-407F-A136-2D9B7E609458}" presName="text_5" presStyleLbl="node1" presStyleIdx="4" presStyleCnt="5">
        <dgm:presLayoutVars>
          <dgm:bulletEnabled val="1"/>
        </dgm:presLayoutVars>
      </dgm:prSet>
      <dgm:spPr/>
    </dgm:pt>
    <dgm:pt modelId="{11A0EF3E-BBF1-4BF2-8A4D-2FB52FAFA364}" type="pres">
      <dgm:prSet presAssocID="{47D349BE-3A27-407F-A136-2D9B7E609458}" presName="accent_5" presStyleCnt="0"/>
      <dgm:spPr/>
    </dgm:pt>
    <dgm:pt modelId="{4E9217F7-4256-41D1-A261-86C58EF1E3CA}" type="pres">
      <dgm:prSet presAssocID="{47D349BE-3A27-407F-A136-2D9B7E609458}" presName="accentRepeatNode" presStyleLbl="solidFgAcc1" presStyleIdx="4" presStyleCnt="5"/>
      <dgm:spPr/>
    </dgm:pt>
  </dgm:ptLst>
  <dgm:cxnLst>
    <dgm:cxn modelId="{215B080F-B189-42F0-B978-5EF061D96BE4}" type="presOf" srcId="{8CF6A1CF-BF62-4D11-9948-D44CF5CCA91B}" destId="{11C4A3A8-BF3D-4E80-A3BE-F841032D8A29}" srcOrd="0" destOrd="0" presId="urn:microsoft.com/office/officeart/2008/layout/VerticalCurvedList"/>
    <dgm:cxn modelId="{62D8DD41-EAE5-4200-9CAD-349A7A1A865C}" type="presOf" srcId="{88F3FA46-1169-41CA-BBE8-5A4EB8B4AB31}" destId="{CDD14374-D076-44DD-9AE1-BDD6B8888F0A}" srcOrd="0" destOrd="0" presId="urn:microsoft.com/office/officeart/2008/layout/VerticalCurvedList"/>
    <dgm:cxn modelId="{C0F0316A-6B48-4DB8-B5A5-29CDBCD0EB71}" type="presOf" srcId="{689EFC47-F2F4-4C0A-8C4D-C98014EC6D02}" destId="{CBB0C3AC-2D37-46C0-A364-B66F31143496}" srcOrd="0" destOrd="0" presId="urn:microsoft.com/office/officeart/2008/layout/VerticalCurvedList"/>
    <dgm:cxn modelId="{1F326E4F-89B2-46D5-8167-EFF556D57073}" srcId="{8CF6A1CF-BF62-4D11-9948-D44CF5CCA91B}" destId="{47D349BE-3A27-407F-A136-2D9B7E609458}" srcOrd="4" destOrd="0" parTransId="{E234C012-B0F1-4A9A-9702-EE44731E575B}" sibTransId="{4BF62B63-85CE-4FA4-81A5-F98C03A1D928}"/>
    <dgm:cxn modelId="{FD0E4771-8BE2-4C11-B1A5-E6B23CA4F48F}" srcId="{8CF6A1CF-BF62-4D11-9948-D44CF5CCA91B}" destId="{AD082985-6BD7-4F96-9CE2-78F6681BD032}" srcOrd="3" destOrd="0" parTransId="{4CC6AC9F-BB2B-43F3-956B-98C2CF138777}" sibTransId="{B23575C8-E468-4DAC-972F-385F1132CD4A}"/>
    <dgm:cxn modelId="{63C6B77C-DC80-4253-A1EC-B8B76D02FCAA}" type="presOf" srcId="{47D349BE-3A27-407F-A136-2D9B7E609458}" destId="{8DC93DDF-EECA-4710-88C0-3575D5C14102}" srcOrd="0" destOrd="0" presId="urn:microsoft.com/office/officeart/2008/layout/VerticalCurvedList"/>
    <dgm:cxn modelId="{8A48CE9D-7C41-4262-850D-4D3CD909F1D6}" type="presOf" srcId="{AD082985-6BD7-4F96-9CE2-78F6681BD032}" destId="{6E5946FA-17B3-402C-B1A1-1C454194DAD1}" srcOrd="0" destOrd="0" presId="urn:microsoft.com/office/officeart/2008/layout/VerticalCurvedList"/>
    <dgm:cxn modelId="{E1BA46AC-4C97-4B20-B8F7-42F567FDC7B3}" type="presOf" srcId="{523DAAA9-06ED-4118-8C48-58A0E297EB9A}" destId="{56140203-FCC8-4095-97DB-1F21AAA5F5B2}" srcOrd="0" destOrd="0" presId="urn:microsoft.com/office/officeart/2008/layout/VerticalCurvedList"/>
    <dgm:cxn modelId="{9B7C99D3-8185-4338-BF8C-C4CCF839ABBC}" srcId="{8CF6A1CF-BF62-4D11-9948-D44CF5CCA91B}" destId="{88F3FA46-1169-41CA-BBE8-5A4EB8B4AB31}" srcOrd="1" destOrd="0" parTransId="{C040176C-E706-4482-B381-AD854E88E5B4}" sibTransId="{8DE07B41-109F-4BF9-986D-33B2FEDBC125}"/>
    <dgm:cxn modelId="{18C024EA-FD22-4556-BECD-CD72F07DB8C4}" srcId="{8CF6A1CF-BF62-4D11-9948-D44CF5CCA91B}" destId="{E788FAFC-5BF1-4640-BBC2-7C81ED35D418}" srcOrd="2" destOrd="0" parTransId="{2D3A7B00-8DC2-4D3D-AA97-AA2F28DB1D06}" sibTransId="{0AD3EDDB-7F9A-40EE-8F6A-4049AC88866D}"/>
    <dgm:cxn modelId="{1A9E0EED-F9EA-40F8-AE47-76122FC202B3}" type="presOf" srcId="{E788FAFC-5BF1-4640-BBC2-7C81ED35D418}" destId="{AB216E3E-EE7F-4603-B10E-99E607747BCA}" srcOrd="0" destOrd="0" presId="urn:microsoft.com/office/officeart/2008/layout/VerticalCurvedList"/>
    <dgm:cxn modelId="{3808EAF5-EAF1-44DC-94AB-F9ED399459DC}" srcId="{8CF6A1CF-BF62-4D11-9948-D44CF5CCA91B}" destId="{523DAAA9-06ED-4118-8C48-58A0E297EB9A}" srcOrd="0" destOrd="0" parTransId="{67895649-0197-493C-9D76-353C8D61B682}" sibTransId="{689EFC47-F2F4-4C0A-8C4D-C98014EC6D02}"/>
    <dgm:cxn modelId="{2409F9C7-C121-4257-A8AE-F98F57C08AF0}" type="presParOf" srcId="{11C4A3A8-BF3D-4E80-A3BE-F841032D8A29}" destId="{93904F08-01B1-4E04-B361-AE9C8ED4A464}" srcOrd="0" destOrd="0" presId="urn:microsoft.com/office/officeart/2008/layout/VerticalCurvedList"/>
    <dgm:cxn modelId="{0FE70A33-EDF6-4D6D-8CA5-B97242ED37FF}" type="presParOf" srcId="{93904F08-01B1-4E04-B361-AE9C8ED4A464}" destId="{77E2E545-1147-4350-A07C-305EB2F1F7BB}" srcOrd="0" destOrd="0" presId="urn:microsoft.com/office/officeart/2008/layout/VerticalCurvedList"/>
    <dgm:cxn modelId="{CA48DB9E-3AE8-45AC-962C-49DD263C659E}" type="presParOf" srcId="{77E2E545-1147-4350-A07C-305EB2F1F7BB}" destId="{A084ACF2-5C01-4252-BE28-6412F8647372}" srcOrd="0" destOrd="0" presId="urn:microsoft.com/office/officeart/2008/layout/VerticalCurvedList"/>
    <dgm:cxn modelId="{D2FC753D-980F-4CB3-A519-45B14EE8BE2F}" type="presParOf" srcId="{77E2E545-1147-4350-A07C-305EB2F1F7BB}" destId="{CBB0C3AC-2D37-46C0-A364-B66F31143496}" srcOrd="1" destOrd="0" presId="urn:microsoft.com/office/officeart/2008/layout/VerticalCurvedList"/>
    <dgm:cxn modelId="{1C873D6F-7E7E-488E-B74A-496630CF73C4}" type="presParOf" srcId="{77E2E545-1147-4350-A07C-305EB2F1F7BB}" destId="{B08B1D4A-5BD8-47C7-ABF9-BC3C876D41CB}" srcOrd="2" destOrd="0" presId="urn:microsoft.com/office/officeart/2008/layout/VerticalCurvedList"/>
    <dgm:cxn modelId="{A31B198A-2632-4436-A528-70582C98BB6B}" type="presParOf" srcId="{77E2E545-1147-4350-A07C-305EB2F1F7BB}" destId="{48061579-CC3B-44A8-8893-05B3FCDB919A}" srcOrd="3" destOrd="0" presId="urn:microsoft.com/office/officeart/2008/layout/VerticalCurvedList"/>
    <dgm:cxn modelId="{E4AD682A-D348-46E7-AB0F-FC186F260E7C}" type="presParOf" srcId="{93904F08-01B1-4E04-B361-AE9C8ED4A464}" destId="{56140203-FCC8-4095-97DB-1F21AAA5F5B2}" srcOrd="1" destOrd="0" presId="urn:microsoft.com/office/officeart/2008/layout/VerticalCurvedList"/>
    <dgm:cxn modelId="{4B445D54-4DAB-447C-BCDE-9B9052C0C3CC}" type="presParOf" srcId="{93904F08-01B1-4E04-B361-AE9C8ED4A464}" destId="{E93E1F51-B50A-4877-BE4A-D15F6DAF8871}" srcOrd="2" destOrd="0" presId="urn:microsoft.com/office/officeart/2008/layout/VerticalCurvedList"/>
    <dgm:cxn modelId="{43B29BCA-2945-4B5D-9B05-D956BA996DDA}" type="presParOf" srcId="{E93E1F51-B50A-4877-BE4A-D15F6DAF8871}" destId="{FEEB8711-D87A-4534-856F-0A2183C8C0DB}" srcOrd="0" destOrd="0" presId="urn:microsoft.com/office/officeart/2008/layout/VerticalCurvedList"/>
    <dgm:cxn modelId="{B5EE45CA-611D-4C93-BCC6-219AB8DE2BEA}" type="presParOf" srcId="{93904F08-01B1-4E04-B361-AE9C8ED4A464}" destId="{CDD14374-D076-44DD-9AE1-BDD6B8888F0A}" srcOrd="3" destOrd="0" presId="urn:microsoft.com/office/officeart/2008/layout/VerticalCurvedList"/>
    <dgm:cxn modelId="{E78C22EE-8AB2-44C6-9E20-DDE529F020E0}" type="presParOf" srcId="{93904F08-01B1-4E04-B361-AE9C8ED4A464}" destId="{E76F33B0-F622-432B-A5FD-A3AF93EA6A80}" srcOrd="4" destOrd="0" presId="urn:microsoft.com/office/officeart/2008/layout/VerticalCurvedList"/>
    <dgm:cxn modelId="{CE5DB5D1-B9B1-43B8-B58E-0A752BBDAC4E}" type="presParOf" srcId="{E76F33B0-F622-432B-A5FD-A3AF93EA6A80}" destId="{3A07D641-6250-49C5-8567-156CF909A4DC}" srcOrd="0" destOrd="0" presId="urn:microsoft.com/office/officeart/2008/layout/VerticalCurvedList"/>
    <dgm:cxn modelId="{81C6AC8C-3DF5-4966-893A-B72AE2E1843D}" type="presParOf" srcId="{93904F08-01B1-4E04-B361-AE9C8ED4A464}" destId="{AB216E3E-EE7F-4603-B10E-99E607747BCA}" srcOrd="5" destOrd="0" presId="urn:microsoft.com/office/officeart/2008/layout/VerticalCurvedList"/>
    <dgm:cxn modelId="{BCEF25F0-7023-47B3-BAAB-7A3F073B6588}" type="presParOf" srcId="{93904F08-01B1-4E04-B361-AE9C8ED4A464}" destId="{6C3CDD5F-F174-4AC0-A0FD-6169E14145FF}" srcOrd="6" destOrd="0" presId="urn:microsoft.com/office/officeart/2008/layout/VerticalCurvedList"/>
    <dgm:cxn modelId="{261C2095-2CF9-48D8-BA47-6D5FEF444CCE}" type="presParOf" srcId="{6C3CDD5F-F174-4AC0-A0FD-6169E14145FF}" destId="{CC97B530-38F2-4E2F-A233-4142EF28D409}" srcOrd="0" destOrd="0" presId="urn:microsoft.com/office/officeart/2008/layout/VerticalCurvedList"/>
    <dgm:cxn modelId="{972F1033-70D5-46E0-A9FE-0AD35AC3A122}" type="presParOf" srcId="{93904F08-01B1-4E04-B361-AE9C8ED4A464}" destId="{6E5946FA-17B3-402C-B1A1-1C454194DAD1}" srcOrd="7" destOrd="0" presId="urn:microsoft.com/office/officeart/2008/layout/VerticalCurvedList"/>
    <dgm:cxn modelId="{91E13D44-E9FE-4DEA-B92E-E75674D66098}" type="presParOf" srcId="{93904F08-01B1-4E04-B361-AE9C8ED4A464}" destId="{61FD8662-FE62-4963-9258-5DB509DA4ED2}" srcOrd="8" destOrd="0" presId="urn:microsoft.com/office/officeart/2008/layout/VerticalCurvedList"/>
    <dgm:cxn modelId="{36304C00-72D2-4CA6-B3D5-952F56728FB6}" type="presParOf" srcId="{61FD8662-FE62-4963-9258-5DB509DA4ED2}" destId="{8F4627CE-C5B4-4BC7-B389-2AA5AB901BF7}" srcOrd="0" destOrd="0" presId="urn:microsoft.com/office/officeart/2008/layout/VerticalCurvedList"/>
    <dgm:cxn modelId="{3BA42813-D3FB-46EA-A506-6CAD62709AD5}" type="presParOf" srcId="{93904F08-01B1-4E04-B361-AE9C8ED4A464}" destId="{8DC93DDF-EECA-4710-88C0-3575D5C14102}" srcOrd="9" destOrd="0" presId="urn:microsoft.com/office/officeart/2008/layout/VerticalCurvedList"/>
    <dgm:cxn modelId="{F2D5F445-2F1B-4513-BFEB-BDCB55C6D4C3}" type="presParOf" srcId="{93904F08-01B1-4E04-B361-AE9C8ED4A464}" destId="{11A0EF3E-BBF1-4BF2-8A4D-2FB52FAFA364}" srcOrd="10" destOrd="0" presId="urn:microsoft.com/office/officeart/2008/layout/VerticalCurvedList"/>
    <dgm:cxn modelId="{0C04E1DE-1EAF-45C1-8ACB-9BC38FC8D42F}" type="presParOf" srcId="{11A0EF3E-BBF1-4BF2-8A4D-2FB52FAFA364}" destId="{4E9217F7-4256-41D1-A261-86C58EF1E3CA}" srcOrd="0" destOrd="0" presId="urn:microsoft.com/office/officeart/2008/layout/VerticalCurv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4B179E-DEA3-44BD-9487-425E8A761E5A}" type="doc">
      <dgm:prSet loTypeId="urn:microsoft.com/office/officeart/2005/8/layout/vList2" loCatId="list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ru-RU"/>
        </a:p>
      </dgm:t>
    </dgm:pt>
    <dgm:pt modelId="{312477AA-4078-48EA-B543-883641546CEA}">
      <dgm:prSet/>
      <dgm:spPr/>
      <dgm:t>
        <a:bodyPr/>
        <a:lstStyle/>
        <a:p>
          <a:r>
            <a:rPr lang="ru-RU" dirty="0"/>
            <a:t>Особую актуальность приобретает </a:t>
          </a:r>
          <a:r>
            <a:rPr lang="ru-RU" b="1" dirty="0"/>
            <a:t>вопрос своевременной и качественной подготовки </a:t>
          </a:r>
          <a:r>
            <a:rPr lang="ru-RU" dirty="0"/>
            <a:t>оздоровительных лагерей к началу работы </a:t>
          </a:r>
          <a:r>
            <a:rPr lang="ru-RU" b="1" dirty="0"/>
            <a:t>в соответствии с санитарно-гигиеническими нормами, требованиями техники безопасности и противопожарной безопасности</a:t>
          </a:r>
          <a:endParaRPr lang="ru-RU" dirty="0"/>
        </a:p>
      </dgm:t>
    </dgm:pt>
    <dgm:pt modelId="{D41F60DF-1BC8-41BF-AF03-A58D26C1C8EB}" type="parTrans" cxnId="{D32C09E7-DB17-4DE4-8EFA-311D3D68A019}">
      <dgm:prSet/>
      <dgm:spPr/>
      <dgm:t>
        <a:bodyPr/>
        <a:lstStyle/>
        <a:p>
          <a:endParaRPr lang="ru-RU"/>
        </a:p>
      </dgm:t>
    </dgm:pt>
    <dgm:pt modelId="{378012F2-4571-4E80-A962-2A3A83A71961}" type="sibTrans" cxnId="{D32C09E7-DB17-4DE4-8EFA-311D3D68A019}">
      <dgm:prSet/>
      <dgm:spPr/>
      <dgm:t>
        <a:bodyPr/>
        <a:lstStyle/>
        <a:p>
          <a:endParaRPr lang="ru-RU"/>
        </a:p>
      </dgm:t>
    </dgm:pt>
    <dgm:pt modelId="{FAD74F95-13B2-44AC-9202-5E8591D748C7}">
      <dgm:prSet/>
      <dgm:spPr/>
      <dgm:t>
        <a:bodyPr/>
        <a:lstStyle/>
        <a:p>
          <a:r>
            <a:rPr lang="ru-RU" b="1" dirty="0"/>
            <a:t>Готовность</a:t>
          </a:r>
          <a:r>
            <a:rPr lang="ru-RU" dirty="0"/>
            <a:t> оздоровительных, спортивно-оздоровительных лагерей Минской области </a:t>
          </a:r>
          <a:r>
            <a:rPr lang="ru-RU" b="1" dirty="0"/>
            <a:t>будет обеспечена до 25 мая 2023 года</a:t>
          </a:r>
          <a:endParaRPr lang="ru-RU" dirty="0"/>
        </a:p>
      </dgm:t>
    </dgm:pt>
    <dgm:pt modelId="{09F38C93-9DF6-4B95-BA98-0AD373454D9C}" type="parTrans" cxnId="{CD1686C9-AF1E-4ED2-92CA-D54091F8A1CA}">
      <dgm:prSet/>
      <dgm:spPr/>
      <dgm:t>
        <a:bodyPr/>
        <a:lstStyle/>
        <a:p>
          <a:endParaRPr lang="ru-RU"/>
        </a:p>
      </dgm:t>
    </dgm:pt>
    <dgm:pt modelId="{A53169B6-2F64-41F1-99A6-DB85E92BE9F1}" type="sibTrans" cxnId="{CD1686C9-AF1E-4ED2-92CA-D54091F8A1CA}">
      <dgm:prSet/>
      <dgm:spPr/>
      <dgm:t>
        <a:bodyPr/>
        <a:lstStyle/>
        <a:p>
          <a:endParaRPr lang="ru-RU"/>
        </a:p>
      </dgm:t>
    </dgm:pt>
    <dgm:pt modelId="{8349699A-6B66-46D5-B6A8-461DA2D90A65}">
      <dgm:prSet/>
      <dgm:spPr/>
      <dgm:t>
        <a:bodyPr/>
        <a:lstStyle/>
        <a:p>
          <a:r>
            <a:rPr lang="ru-RU" dirty="0"/>
            <a:t>Работу лагерей </a:t>
          </a:r>
          <a:r>
            <a:rPr lang="ru-RU" b="1" dirty="0"/>
            <a:t>планируется организовать с учетом методических рекомендаций</a:t>
          </a:r>
          <a:r>
            <a:rPr lang="ru-RU" dirty="0"/>
            <a:t>, направленных в управления (отдел) по образованию, спорту и туризму </a:t>
          </a:r>
          <a:r>
            <a:rPr lang="ru-RU" dirty="0" err="1"/>
            <a:t>райгорисполкомов</a:t>
          </a:r>
          <a:r>
            <a:rPr lang="ru-RU" dirty="0"/>
            <a:t>, управления по образованию райисполкомов, учреждения образования областного подчинения.  </a:t>
          </a:r>
        </a:p>
      </dgm:t>
    </dgm:pt>
    <dgm:pt modelId="{C2C66F3E-AE76-4802-AC94-76DE1362F565}" type="parTrans" cxnId="{33C386D6-6A07-4409-96E1-CDA61E5F88DA}">
      <dgm:prSet/>
      <dgm:spPr/>
      <dgm:t>
        <a:bodyPr/>
        <a:lstStyle/>
        <a:p>
          <a:endParaRPr lang="ru-RU"/>
        </a:p>
      </dgm:t>
    </dgm:pt>
    <dgm:pt modelId="{901E736E-BF37-4668-987F-1FCFB008A4AB}" type="sibTrans" cxnId="{33C386D6-6A07-4409-96E1-CDA61E5F88DA}">
      <dgm:prSet/>
      <dgm:spPr/>
      <dgm:t>
        <a:bodyPr/>
        <a:lstStyle/>
        <a:p>
          <a:endParaRPr lang="ru-RU"/>
        </a:p>
      </dgm:t>
    </dgm:pt>
    <dgm:pt modelId="{8B609CEE-9F2B-47FA-948C-3A2AD4D8B576}" type="pres">
      <dgm:prSet presAssocID="{784B179E-DEA3-44BD-9487-425E8A761E5A}" presName="linear" presStyleCnt="0">
        <dgm:presLayoutVars>
          <dgm:animLvl val="lvl"/>
          <dgm:resizeHandles val="exact"/>
        </dgm:presLayoutVars>
      </dgm:prSet>
      <dgm:spPr/>
    </dgm:pt>
    <dgm:pt modelId="{50F51AD5-50FA-41BF-BF64-EF239B244D82}" type="pres">
      <dgm:prSet presAssocID="{312477AA-4078-48EA-B543-883641546CEA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67C5E84B-A19D-4DD5-990C-BD8ED28A002F}" type="pres">
      <dgm:prSet presAssocID="{378012F2-4571-4E80-A962-2A3A83A71961}" presName="spacer" presStyleCnt="0"/>
      <dgm:spPr/>
    </dgm:pt>
    <dgm:pt modelId="{67AC19CD-7224-4799-9F51-07E2F6133396}" type="pres">
      <dgm:prSet presAssocID="{FAD74F95-13B2-44AC-9202-5E8591D748C7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00792881-90D0-4BB5-BDD8-149DA722B285}" type="pres">
      <dgm:prSet presAssocID="{A53169B6-2F64-41F1-99A6-DB85E92BE9F1}" presName="spacer" presStyleCnt="0"/>
      <dgm:spPr/>
    </dgm:pt>
    <dgm:pt modelId="{07351D24-D231-4C82-8880-E9E4E52C4478}" type="pres">
      <dgm:prSet presAssocID="{8349699A-6B66-46D5-B6A8-461DA2D90A65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775FB4F-879C-4D82-9673-24DC798C7BB1}" type="presOf" srcId="{312477AA-4078-48EA-B543-883641546CEA}" destId="{50F51AD5-50FA-41BF-BF64-EF239B244D82}" srcOrd="0" destOrd="0" presId="urn:microsoft.com/office/officeart/2005/8/layout/vList2"/>
    <dgm:cxn modelId="{5A85A790-6C82-4BC3-8B7C-A28737F7A3F4}" type="presOf" srcId="{784B179E-DEA3-44BD-9487-425E8A761E5A}" destId="{8B609CEE-9F2B-47FA-948C-3A2AD4D8B576}" srcOrd="0" destOrd="0" presId="urn:microsoft.com/office/officeart/2005/8/layout/vList2"/>
    <dgm:cxn modelId="{BBB9D7C2-99A1-4B00-A6D3-A906A7112C37}" type="presOf" srcId="{8349699A-6B66-46D5-B6A8-461DA2D90A65}" destId="{07351D24-D231-4C82-8880-E9E4E52C4478}" srcOrd="0" destOrd="0" presId="urn:microsoft.com/office/officeart/2005/8/layout/vList2"/>
    <dgm:cxn modelId="{CD1686C9-AF1E-4ED2-92CA-D54091F8A1CA}" srcId="{784B179E-DEA3-44BD-9487-425E8A761E5A}" destId="{FAD74F95-13B2-44AC-9202-5E8591D748C7}" srcOrd="1" destOrd="0" parTransId="{09F38C93-9DF6-4B95-BA98-0AD373454D9C}" sibTransId="{A53169B6-2F64-41F1-99A6-DB85E92BE9F1}"/>
    <dgm:cxn modelId="{33C386D6-6A07-4409-96E1-CDA61E5F88DA}" srcId="{784B179E-DEA3-44BD-9487-425E8A761E5A}" destId="{8349699A-6B66-46D5-B6A8-461DA2D90A65}" srcOrd="2" destOrd="0" parTransId="{C2C66F3E-AE76-4802-AC94-76DE1362F565}" sibTransId="{901E736E-BF37-4668-987F-1FCFB008A4AB}"/>
    <dgm:cxn modelId="{D32C09E7-DB17-4DE4-8EFA-311D3D68A019}" srcId="{784B179E-DEA3-44BD-9487-425E8A761E5A}" destId="{312477AA-4078-48EA-B543-883641546CEA}" srcOrd="0" destOrd="0" parTransId="{D41F60DF-1BC8-41BF-AF03-A58D26C1C8EB}" sibTransId="{378012F2-4571-4E80-A962-2A3A83A71961}"/>
    <dgm:cxn modelId="{19E6E8FC-A807-45FF-9AE0-BF6A8EACBD9B}" type="presOf" srcId="{FAD74F95-13B2-44AC-9202-5E8591D748C7}" destId="{67AC19CD-7224-4799-9F51-07E2F6133396}" srcOrd="0" destOrd="0" presId="urn:microsoft.com/office/officeart/2005/8/layout/vList2"/>
    <dgm:cxn modelId="{6449C67D-7040-4B8A-9709-017AFC352B43}" type="presParOf" srcId="{8B609CEE-9F2B-47FA-948C-3A2AD4D8B576}" destId="{50F51AD5-50FA-41BF-BF64-EF239B244D82}" srcOrd="0" destOrd="0" presId="urn:microsoft.com/office/officeart/2005/8/layout/vList2"/>
    <dgm:cxn modelId="{D0548BC5-B721-4ACC-8ABD-81A6371EEC83}" type="presParOf" srcId="{8B609CEE-9F2B-47FA-948C-3A2AD4D8B576}" destId="{67C5E84B-A19D-4DD5-990C-BD8ED28A002F}" srcOrd="1" destOrd="0" presId="urn:microsoft.com/office/officeart/2005/8/layout/vList2"/>
    <dgm:cxn modelId="{FFD179FC-C007-49C6-9D6A-26D867DB78AA}" type="presParOf" srcId="{8B609CEE-9F2B-47FA-948C-3A2AD4D8B576}" destId="{67AC19CD-7224-4799-9F51-07E2F6133396}" srcOrd="2" destOrd="0" presId="urn:microsoft.com/office/officeart/2005/8/layout/vList2"/>
    <dgm:cxn modelId="{99D8D951-203A-4A65-8180-A69F5CD057DC}" type="presParOf" srcId="{8B609CEE-9F2B-47FA-948C-3A2AD4D8B576}" destId="{00792881-90D0-4BB5-BDD8-149DA722B285}" srcOrd="3" destOrd="0" presId="urn:microsoft.com/office/officeart/2005/8/layout/vList2"/>
    <dgm:cxn modelId="{DF1C8E49-7CE6-47C7-945A-98883FF8680F}" type="presParOf" srcId="{8B609CEE-9F2B-47FA-948C-3A2AD4D8B576}" destId="{07351D24-D231-4C82-8880-E9E4E52C4478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5452F1C-0E04-4419-B727-EAE60E88091D}" type="doc">
      <dgm:prSet loTypeId="urn:microsoft.com/office/officeart/2005/8/layout/hList1" loCatId="list" qsTypeId="urn:microsoft.com/office/officeart/2005/8/quickstyle/simple1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E3F1A9B9-911D-4EDC-94F5-28E4B58995E1}">
      <dgm:prSet/>
      <dgm:spPr/>
      <dgm:t>
        <a:bodyPr/>
        <a:lstStyle/>
        <a:p>
          <a:r>
            <a:rPr lang="ru-RU"/>
            <a:t>Особое внимание будет уделено оздоровлению </a:t>
          </a:r>
          <a:r>
            <a:rPr lang="ru-RU" b="1"/>
            <a:t>социально уязвимых категорий детей </a:t>
          </a:r>
          <a:endParaRPr lang="ru-RU"/>
        </a:p>
      </dgm:t>
    </dgm:pt>
    <dgm:pt modelId="{6F2B78DA-0685-45A4-97CA-048FD9AA396D}" type="parTrans" cxnId="{0DE307CF-E14C-4F54-AF6B-A5544935CBD7}">
      <dgm:prSet/>
      <dgm:spPr/>
      <dgm:t>
        <a:bodyPr/>
        <a:lstStyle/>
        <a:p>
          <a:endParaRPr lang="ru-RU"/>
        </a:p>
      </dgm:t>
    </dgm:pt>
    <dgm:pt modelId="{A8A3754F-DBBF-4F97-A783-37252937E608}" type="sibTrans" cxnId="{0DE307CF-E14C-4F54-AF6B-A5544935CBD7}">
      <dgm:prSet/>
      <dgm:spPr/>
      <dgm:t>
        <a:bodyPr/>
        <a:lstStyle/>
        <a:p>
          <a:endParaRPr lang="ru-RU"/>
        </a:p>
      </dgm:t>
    </dgm:pt>
    <dgm:pt modelId="{67211D21-FF99-475B-8BDB-CD13EAD05205}">
      <dgm:prSet/>
      <dgm:spPr/>
      <dgm:t>
        <a:bodyPr/>
        <a:lstStyle/>
        <a:p>
          <a:r>
            <a:rPr lang="ru-RU" dirty="0"/>
            <a:t>из </a:t>
          </a:r>
          <a:r>
            <a:rPr lang="ru-RU" b="1" dirty="0"/>
            <a:t>многодетных</a:t>
          </a:r>
          <a:r>
            <a:rPr lang="ru-RU" dirty="0"/>
            <a:t> </a:t>
          </a:r>
        </a:p>
      </dgm:t>
    </dgm:pt>
    <dgm:pt modelId="{AA223A9D-8A52-4F63-9E3A-9ECD864CA4B5}" type="parTrans" cxnId="{F4F362DF-3088-48FB-AFF7-C014C1E9948A}">
      <dgm:prSet/>
      <dgm:spPr/>
      <dgm:t>
        <a:bodyPr/>
        <a:lstStyle/>
        <a:p>
          <a:endParaRPr lang="ru-RU"/>
        </a:p>
      </dgm:t>
    </dgm:pt>
    <dgm:pt modelId="{A1F06589-D6C1-4EE0-902D-549C49E78F7F}" type="sibTrans" cxnId="{F4F362DF-3088-48FB-AFF7-C014C1E9948A}">
      <dgm:prSet/>
      <dgm:spPr/>
      <dgm:t>
        <a:bodyPr/>
        <a:lstStyle/>
        <a:p>
          <a:endParaRPr lang="ru-RU"/>
        </a:p>
      </dgm:t>
    </dgm:pt>
    <dgm:pt modelId="{07D237B4-4397-4371-89FE-B627D14814B5}">
      <dgm:prSet/>
      <dgm:spPr/>
      <dgm:t>
        <a:bodyPr/>
        <a:lstStyle/>
        <a:p>
          <a:r>
            <a:rPr lang="ru-RU" b="1" dirty="0"/>
            <a:t>малообеспеченных</a:t>
          </a:r>
          <a:r>
            <a:rPr lang="ru-RU" dirty="0"/>
            <a:t> </a:t>
          </a:r>
        </a:p>
      </dgm:t>
    </dgm:pt>
    <dgm:pt modelId="{B6D2BD45-17D3-4F8A-A619-05D41F73F56B}" type="parTrans" cxnId="{67A95022-9142-4742-B652-848AD4E5C82B}">
      <dgm:prSet/>
      <dgm:spPr/>
      <dgm:t>
        <a:bodyPr/>
        <a:lstStyle/>
        <a:p>
          <a:endParaRPr lang="ru-RU"/>
        </a:p>
      </dgm:t>
    </dgm:pt>
    <dgm:pt modelId="{4E1310B7-AA83-4B03-9A13-7972DE5FF347}" type="sibTrans" cxnId="{67A95022-9142-4742-B652-848AD4E5C82B}">
      <dgm:prSet/>
      <dgm:spPr/>
      <dgm:t>
        <a:bodyPr/>
        <a:lstStyle/>
        <a:p>
          <a:endParaRPr lang="ru-RU"/>
        </a:p>
      </dgm:t>
    </dgm:pt>
    <dgm:pt modelId="{D7334826-405A-41F5-88A0-2C6E13987ABF}">
      <dgm:prSet/>
      <dgm:spPr/>
      <dgm:t>
        <a:bodyPr/>
        <a:lstStyle/>
        <a:p>
          <a:r>
            <a:rPr lang="ru-RU" b="1" dirty="0"/>
            <a:t>неполных</a:t>
          </a:r>
          <a:r>
            <a:rPr lang="ru-RU" dirty="0"/>
            <a:t> семей </a:t>
          </a:r>
        </a:p>
      </dgm:t>
    </dgm:pt>
    <dgm:pt modelId="{56233893-2616-4AB7-BBC1-C3A07658D8D1}" type="parTrans" cxnId="{068320D0-682D-423F-83C2-D526283F15AB}">
      <dgm:prSet/>
      <dgm:spPr/>
      <dgm:t>
        <a:bodyPr/>
        <a:lstStyle/>
        <a:p>
          <a:endParaRPr lang="ru-RU"/>
        </a:p>
      </dgm:t>
    </dgm:pt>
    <dgm:pt modelId="{0C6F32AE-4350-4D1A-88E5-B5E0AB7A3945}" type="sibTrans" cxnId="{068320D0-682D-423F-83C2-D526283F15AB}">
      <dgm:prSet/>
      <dgm:spPr/>
      <dgm:t>
        <a:bodyPr/>
        <a:lstStyle/>
        <a:p>
          <a:endParaRPr lang="ru-RU"/>
        </a:p>
      </dgm:t>
    </dgm:pt>
    <dgm:pt modelId="{AFDDDCB6-6A22-4F23-8BFD-B3B0DC99E22A}">
      <dgm:prSet/>
      <dgm:spPr/>
      <dgm:t>
        <a:bodyPr/>
        <a:lstStyle/>
        <a:p>
          <a:r>
            <a:rPr lang="ru-RU" dirty="0"/>
            <a:t>детей, находящихся </a:t>
          </a:r>
          <a:r>
            <a:rPr lang="ru-RU" b="1" dirty="0"/>
            <a:t>в социально опасном положении </a:t>
          </a:r>
        </a:p>
      </dgm:t>
    </dgm:pt>
    <dgm:pt modelId="{756EF02F-A2C7-4883-9761-F5AECFDB553D}" type="parTrans" cxnId="{991E8429-FAF1-47CD-A142-EC8DC22F9AB7}">
      <dgm:prSet/>
      <dgm:spPr/>
      <dgm:t>
        <a:bodyPr/>
        <a:lstStyle/>
        <a:p>
          <a:endParaRPr lang="ru-RU"/>
        </a:p>
      </dgm:t>
    </dgm:pt>
    <dgm:pt modelId="{0114F43B-DD4C-4B7A-95BD-DC2807363352}" type="sibTrans" cxnId="{991E8429-FAF1-47CD-A142-EC8DC22F9AB7}">
      <dgm:prSet/>
      <dgm:spPr/>
      <dgm:t>
        <a:bodyPr/>
        <a:lstStyle/>
        <a:p>
          <a:endParaRPr lang="ru-RU"/>
        </a:p>
      </dgm:t>
    </dgm:pt>
    <dgm:pt modelId="{624F1D45-90D8-456C-8A08-4991BDC1274D}">
      <dgm:prSet/>
      <dgm:spPr/>
      <dgm:t>
        <a:bodyPr/>
        <a:lstStyle/>
        <a:p>
          <a:r>
            <a:rPr lang="ru-RU" b="1" dirty="0"/>
            <a:t>детей</a:t>
          </a:r>
          <a:r>
            <a:rPr lang="ru-RU" dirty="0"/>
            <a:t>, с которыми проводится </a:t>
          </a:r>
          <a:r>
            <a:rPr lang="ru-RU" b="1" dirty="0"/>
            <a:t>индивидуальная профилактическая работа</a:t>
          </a:r>
        </a:p>
      </dgm:t>
    </dgm:pt>
    <dgm:pt modelId="{D7F4638E-ACAD-44B7-B866-BDDFEF32D450}" type="parTrans" cxnId="{1F3CB739-0D57-4AC5-9AA7-021B91CF088E}">
      <dgm:prSet/>
      <dgm:spPr/>
      <dgm:t>
        <a:bodyPr/>
        <a:lstStyle/>
        <a:p>
          <a:endParaRPr lang="ru-RU"/>
        </a:p>
      </dgm:t>
    </dgm:pt>
    <dgm:pt modelId="{96399AED-8B36-46AD-A197-E02CBA220C33}" type="sibTrans" cxnId="{1F3CB739-0D57-4AC5-9AA7-021B91CF088E}">
      <dgm:prSet/>
      <dgm:spPr/>
      <dgm:t>
        <a:bodyPr/>
        <a:lstStyle/>
        <a:p>
          <a:endParaRPr lang="ru-RU"/>
        </a:p>
      </dgm:t>
    </dgm:pt>
    <dgm:pt modelId="{FB3C77C0-E99A-4A36-BAFE-2C1EA92F53B8}" type="pres">
      <dgm:prSet presAssocID="{25452F1C-0E04-4419-B727-EAE60E88091D}" presName="Name0" presStyleCnt="0">
        <dgm:presLayoutVars>
          <dgm:dir/>
          <dgm:animLvl val="lvl"/>
          <dgm:resizeHandles val="exact"/>
        </dgm:presLayoutVars>
      </dgm:prSet>
      <dgm:spPr/>
    </dgm:pt>
    <dgm:pt modelId="{46971634-CE6E-44A5-A5D8-69C1A86307C9}" type="pres">
      <dgm:prSet presAssocID="{E3F1A9B9-911D-4EDC-94F5-28E4B58995E1}" presName="composite" presStyleCnt="0"/>
      <dgm:spPr/>
    </dgm:pt>
    <dgm:pt modelId="{754422FA-45DE-4142-984A-7B361F5EF948}" type="pres">
      <dgm:prSet presAssocID="{E3F1A9B9-911D-4EDC-94F5-28E4B58995E1}" presName="parTx" presStyleLbl="alignNode1" presStyleIdx="0" presStyleCnt="1">
        <dgm:presLayoutVars>
          <dgm:chMax val="0"/>
          <dgm:chPref val="0"/>
          <dgm:bulletEnabled val="1"/>
        </dgm:presLayoutVars>
      </dgm:prSet>
      <dgm:spPr/>
    </dgm:pt>
    <dgm:pt modelId="{27FC2B3D-82D7-479B-B833-2B3C3A548D70}" type="pres">
      <dgm:prSet presAssocID="{E3F1A9B9-911D-4EDC-94F5-28E4B58995E1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D95CF204-CB13-45B8-9394-026177659A90}" type="presOf" srcId="{67211D21-FF99-475B-8BDB-CD13EAD05205}" destId="{27FC2B3D-82D7-479B-B833-2B3C3A548D70}" srcOrd="0" destOrd="0" presId="urn:microsoft.com/office/officeart/2005/8/layout/hList1"/>
    <dgm:cxn modelId="{67A95022-9142-4742-B652-848AD4E5C82B}" srcId="{E3F1A9B9-911D-4EDC-94F5-28E4B58995E1}" destId="{07D237B4-4397-4371-89FE-B627D14814B5}" srcOrd="1" destOrd="0" parTransId="{B6D2BD45-17D3-4F8A-A619-05D41F73F56B}" sibTransId="{4E1310B7-AA83-4B03-9A13-7972DE5FF347}"/>
    <dgm:cxn modelId="{530A1723-C4D0-4565-B813-D7E350E109A5}" type="presOf" srcId="{624F1D45-90D8-456C-8A08-4991BDC1274D}" destId="{27FC2B3D-82D7-479B-B833-2B3C3A548D70}" srcOrd="0" destOrd="4" presId="urn:microsoft.com/office/officeart/2005/8/layout/hList1"/>
    <dgm:cxn modelId="{6A529028-5AD2-4696-99DA-FB5454BC3EB4}" type="presOf" srcId="{D7334826-405A-41F5-88A0-2C6E13987ABF}" destId="{27FC2B3D-82D7-479B-B833-2B3C3A548D70}" srcOrd="0" destOrd="2" presId="urn:microsoft.com/office/officeart/2005/8/layout/hList1"/>
    <dgm:cxn modelId="{991E8429-FAF1-47CD-A142-EC8DC22F9AB7}" srcId="{E3F1A9B9-911D-4EDC-94F5-28E4B58995E1}" destId="{AFDDDCB6-6A22-4F23-8BFD-B3B0DC99E22A}" srcOrd="3" destOrd="0" parTransId="{756EF02F-A2C7-4883-9761-F5AECFDB553D}" sibTransId="{0114F43B-DD4C-4B7A-95BD-DC2807363352}"/>
    <dgm:cxn modelId="{1F3CB739-0D57-4AC5-9AA7-021B91CF088E}" srcId="{E3F1A9B9-911D-4EDC-94F5-28E4B58995E1}" destId="{624F1D45-90D8-456C-8A08-4991BDC1274D}" srcOrd="4" destOrd="0" parTransId="{D7F4638E-ACAD-44B7-B866-BDDFEF32D450}" sibTransId="{96399AED-8B36-46AD-A197-E02CBA220C33}"/>
    <dgm:cxn modelId="{B09A015E-EEE1-4C20-AE9C-2AEDB93FA02F}" type="presOf" srcId="{07D237B4-4397-4371-89FE-B627D14814B5}" destId="{27FC2B3D-82D7-479B-B833-2B3C3A548D70}" srcOrd="0" destOrd="1" presId="urn:microsoft.com/office/officeart/2005/8/layout/hList1"/>
    <dgm:cxn modelId="{FB5579AA-7862-4829-91A7-587C9D8C6D1F}" type="presOf" srcId="{AFDDDCB6-6A22-4F23-8BFD-B3B0DC99E22A}" destId="{27FC2B3D-82D7-479B-B833-2B3C3A548D70}" srcOrd="0" destOrd="3" presId="urn:microsoft.com/office/officeart/2005/8/layout/hList1"/>
    <dgm:cxn modelId="{0DE307CF-E14C-4F54-AF6B-A5544935CBD7}" srcId="{25452F1C-0E04-4419-B727-EAE60E88091D}" destId="{E3F1A9B9-911D-4EDC-94F5-28E4B58995E1}" srcOrd="0" destOrd="0" parTransId="{6F2B78DA-0685-45A4-97CA-048FD9AA396D}" sibTransId="{A8A3754F-DBBF-4F97-A783-37252937E608}"/>
    <dgm:cxn modelId="{068320D0-682D-423F-83C2-D526283F15AB}" srcId="{E3F1A9B9-911D-4EDC-94F5-28E4B58995E1}" destId="{D7334826-405A-41F5-88A0-2C6E13987ABF}" srcOrd="2" destOrd="0" parTransId="{56233893-2616-4AB7-BBC1-C3A07658D8D1}" sibTransId="{0C6F32AE-4350-4D1A-88E5-B5E0AB7A3945}"/>
    <dgm:cxn modelId="{0D19C4DC-9FB9-4DC9-82BB-4753C100C82D}" type="presOf" srcId="{E3F1A9B9-911D-4EDC-94F5-28E4B58995E1}" destId="{754422FA-45DE-4142-984A-7B361F5EF948}" srcOrd="0" destOrd="0" presId="urn:microsoft.com/office/officeart/2005/8/layout/hList1"/>
    <dgm:cxn modelId="{F4F362DF-3088-48FB-AFF7-C014C1E9948A}" srcId="{E3F1A9B9-911D-4EDC-94F5-28E4B58995E1}" destId="{67211D21-FF99-475B-8BDB-CD13EAD05205}" srcOrd="0" destOrd="0" parTransId="{AA223A9D-8A52-4F63-9E3A-9ECD864CA4B5}" sibTransId="{A1F06589-D6C1-4EE0-902D-549C49E78F7F}"/>
    <dgm:cxn modelId="{75CEE0E8-F77D-4094-9D1E-57C4EEB228BC}" type="presOf" srcId="{25452F1C-0E04-4419-B727-EAE60E88091D}" destId="{FB3C77C0-E99A-4A36-BAFE-2C1EA92F53B8}" srcOrd="0" destOrd="0" presId="urn:microsoft.com/office/officeart/2005/8/layout/hList1"/>
    <dgm:cxn modelId="{B44EB134-634C-441D-B60E-075E3BE98A22}" type="presParOf" srcId="{FB3C77C0-E99A-4A36-BAFE-2C1EA92F53B8}" destId="{46971634-CE6E-44A5-A5D8-69C1A86307C9}" srcOrd="0" destOrd="0" presId="urn:microsoft.com/office/officeart/2005/8/layout/hList1"/>
    <dgm:cxn modelId="{572C444D-050A-4AB6-85BA-E39BB461F64C}" type="presParOf" srcId="{46971634-CE6E-44A5-A5D8-69C1A86307C9}" destId="{754422FA-45DE-4142-984A-7B361F5EF948}" srcOrd="0" destOrd="0" presId="urn:microsoft.com/office/officeart/2005/8/layout/hList1"/>
    <dgm:cxn modelId="{0E7ADCC1-CF2F-4719-B4E1-F6346536A64E}" type="presParOf" srcId="{46971634-CE6E-44A5-A5D8-69C1A86307C9}" destId="{27FC2B3D-82D7-479B-B833-2B3C3A548D70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0C1E7B-830C-4C3B-BBA4-BDBD1E6F439C}" type="doc">
      <dgm:prSet loTypeId="urn:microsoft.com/office/officeart/2005/8/layout/h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A3E14B04-15E4-4C05-A871-5CEE4E390C1F}">
      <dgm:prSet/>
      <dgm:spPr/>
      <dgm:t>
        <a:bodyPr/>
        <a:lstStyle/>
        <a:p>
          <a:r>
            <a:rPr lang="ru-RU" b="1"/>
            <a:t>Бесплатными путевками </a:t>
          </a:r>
          <a:r>
            <a:rPr lang="ru-RU"/>
            <a:t>будут обеспечены </a:t>
          </a:r>
        </a:p>
      </dgm:t>
    </dgm:pt>
    <dgm:pt modelId="{3BF32E4E-FC58-4580-BF40-B7824F45C8ED}" type="parTrans" cxnId="{BCB6FCA1-684A-465D-ACA8-C6243BFB2E8C}">
      <dgm:prSet/>
      <dgm:spPr/>
      <dgm:t>
        <a:bodyPr/>
        <a:lstStyle/>
        <a:p>
          <a:endParaRPr lang="ru-RU"/>
        </a:p>
      </dgm:t>
    </dgm:pt>
    <dgm:pt modelId="{FED299E6-65C7-403C-8204-634741BD0DDF}" type="sibTrans" cxnId="{BCB6FCA1-684A-465D-ACA8-C6243BFB2E8C}">
      <dgm:prSet/>
      <dgm:spPr/>
      <dgm:t>
        <a:bodyPr/>
        <a:lstStyle/>
        <a:p>
          <a:endParaRPr lang="ru-RU"/>
        </a:p>
      </dgm:t>
    </dgm:pt>
    <dgm:pt modelId="{2DA67809-1EB4-4E97-BD34-F1A13636D264}">
      <dgm:prSet/>
      <dgm:spPr/>
      <dgm:t>
        <a:bodyPr/>
        <a:lstStyle/>
        <a:p>
          <a:r>
            <a:rPr lang="ru-RU" b="1" dirty="0"/>
            <a:t>1 760 детей-сирот </a:t>
          </a:r>
          <a:endParaRPr lang="ru-RU" dirty="0"/>
        </a:p>
      </dgm:t>
    </dgm:pt>
    <dgm:pt modelId="{ABD15066-4346-4B6F-8B69-219018E08FC8}" type="parTrans" cxnId="{3411DB20-6125-4727-8937-2CFDE91A8590}">
      <dgm:prSet/>
      <dgm:spPr/>
      <dgm:t>
        <a:bodyPr/>
        <a:lstStyle/>
        <a:p>
          <a:endParaRPr lang="ru-RU"/>
        </a:p>
      </dgm:t>
    </dgm:pt>
    <dgm:pt modelId="{BEBB396E-4A69-4F04-B311-636442E13EB5}" type="sibTrans" cxnId="{3411DB20-6125-4727-8937-2CFDE91A8590}">
      <dgm:prSet/>
      <dgm:spPr/>
      <dgm:t>
        <a:bodyPr/>
        <a:lstStyle/>
        <a:p>
          <a:endParaRPr lang="ru-RU"/>
        </a:p>
      </dgm:t>
    </dgm:pt>
    <dgm:pt modelId="{A404E826-F0AA-418F-B6A2-69F1234CBE96}">
      <dgm:prSet/>
      <dgm:spPr/>
      <dgm:t>
        <a:bodyPr/>
        <a:lstStyle/>
        <a:p>
          <a:r>
            <a:rPr lang="ru-RU" b="1" dirty="0"/>
            <a:t>202 воспитанника региональных интернатных учреждений </a:t>
          </a:r>
          <a:endParaRPr lang="ru-RU" dirty="0"/>
        </a:p>
      </dgm:t>
    </dgm:pt>
    <dgm:pt modelId="{D54EF8C5-A928-4E3F-A223-9CFBA5DB4153}" type="parTrans" cxnId="{5691080C-74F3-4273-B619-678B15DDFB0B}">
      <dgm:prSet/>
      <dgm:spPr/>
      <dgm:t>
        <a:bodyPr/>
        <a:lstStyle/>
        <a:p>
          <a:endParaRPr lang="ru-RU"/>
        </a:p>
      </dgm:t>
    </dgm:pt>
    <dgm:pt modelId="{549FB5F5-B6D3-46FE-A0FC-F262BF77AED1}" type="sibTrans" cxnId="{5691080C-74F3-4273-B619-678B15DDFB0B}">
      <dgm:prSet/>
      <dgm:spPr/>
      <dgm:t>
        <a:bodyPr/>
        <a:lstStyle/>
        <a:p>
          <a:endParaRPr lang="ru-RU"/>
        </a:p>
      </dgm:t>
    </dgm:pt>
    <dgm:pt modelId="{40AAD9D1-41AC-4AD5-B334-BA708EF7FA9A}">
      <dgm:prSet/>
      <dgm:spPr/>
      <dgm:t>
        <a:bodyPr/>
        <a:lstStyle/>
        <a:p>
          <a:r>
            <a:rPr lang="ru-RU" b="1" dirty="0"/>
            <a:t>1 180 детей-инвалидов</a:t>
          </a:r>
          <a:endParaRPr lang="ru-RU" dirty="0"/>
        </a:p>
      </dgm:t>
    </dgm:pt>
    <dgm:pt modelId="{C149228E-DD40-4F70-B686-E0516463D87E}" type="parTrans" cxnId="{1AA7EC5C-BF51-4B31-84B1-7EFEE1621906}">
      <dgm:prSet/>
      <dgm:spPr/>
      <dgm:t>
        <a:bodyPr/>
        <a:lstStyle/>
        <a:p>
          <a:endParaRPr lang="ru-RU"/>
        </a:p>
      </dgm:t>
    </dgm:pt>
    <dgm:pt modelId="{00C80122-999F-42EE-80B6-174BED81551C}" type="sibTrans" cxnId="{1AA7EC5C-BF51-4B31-84B1-7EFEE1621906}">
      <dgm:prSet/>
      <dgm:spPr/>
      <dgm:t>
        <a:bodyPr/>
        <a:lstStyle/>
        <a:p>
          <a:endParaRPr lang="ru-RU"/>
        </a:p>
      </dgm:t>
    </dgm:pt>
    <dgm:pt modelId="{5C4C2B16-E6DF-4804-BC1C-FB4EEFF6D60C}" type="pres">
      <dgm:prSet presAssocID="{DE0C1E7B-830C-4C3B-BBA4-BDBD1E6F439C}" presName="Name0" presStyleCnt="0">
        <dgm:presLayoutVars>
          <dgm:dir/>
          <dgm:animLvl val="lvl"/>
          <dgm:resizeHandles val="exact"/>
        </dgm:presLayoutVars>
      </dgm:prSet>
      <dgm:spPr/>
    </dgm:pt>
    <dgm:pt modelId="{C85BA4D3-D084-4FC2-B722-CD8541F904C2}" type="pres">
      <dgm:prSet presAssocID="{A3E14B04-15E4-4C05-A871-5CEE4E390C1F}" presName="composite" presStyleCnt="0"/>
      <dgm:spPr/>
    </dgm:pt>
    <dgm:pt modelId="{EE8F7296-F765-4C7F-95F4-0559ED5330AC}" type="pres">
      <dgm:prSet presAssocID="{A3E14B04-15E4-4C05-A871-5CEE4E390C1F}" presName="parTx" presStyleLbl="alignNode1" presStyleIdx="0" presStyleCnt="1" custLinFactNeighborX="9074" custLinFactNeighborY="986">
        <dgm:presLayoutVars>
          <dgm:chMax val="0"/>
          <dgm:chPref val="0"/>
          <dgm:bulletEnabled val="1"/>
        </dgm:presLayoutVars>
      </dgm:prSet>
      <dgm:spPr/>
    </dgm:pt>
    <dgm:pt modelId="{E4CCD8FC-39ED-42E8-88A6-0158D73E4F55}" type="pres">
      <dgm:prSet presAssocID="{A3E14B04-15E4-4C05-A871-5CEE4E390C1F}" presName="desTx" presStyleLbl="alignAccFollowNode1" presStyleIdx="0" presStyleCnt="1">
        <dgm:presLayoutVars>
          <dgm:bulletEnabled val="1"/>
        </dgm:presLayoutVars>
      </dgm:prSet>
      <dgm:spPr/>
    </dgm:pt>
  </dgm:ptLst>
  <dgm:cxnLst>
    <dgm:cxn modelId="{5691080C-74F3-4273-B619-678B15DDFB0B}" srcId="{A3E14B04-15E4-4C05-A871-5CEE4E390C1F}" destId="{A404E826-F0AA-418F-B6A2-69F1234CBE96}" srcOrd="1" destOrd="0" parTransId="{D54EF8C5-A928-4E3F-A223-9CFBA5DB4153}" sibTransId="{549FB5F5-B6D3-46FE-A0FC-F262BF77AED1}"/>
    <dgm:cxn modelId="{64DB5A15-C480-48EA-A887-C3C5DF6132EA}" type="presOf" srcId="{A404E826-F0AA-418F-B6A2-69F1234CBE96}" destId="{E4CCD8FC-39ED-42E8-88A6-0158D73E4F55}" srcOrd="0" destOrd="1" presId="urn:microsoft.com/office/officeart/2005/8/layout/hList1"/>
    <dgm:cxn modelId="{3411DB20-6125-4727-8937-2CFDE91A8590}" srcId="{A3E14B04-15E4-4C05-A871-5CEE4E390C1F}" destId="{2DA67809-1EB4-4E97-BD34-F1A13636D264}" srcOrd="0" destOrd="0" parTransId="{ABD15066-4346-4B6F-8B69-219018E08FC8}" sibTransId="{BEBB396E-4A69-4F04-B311-636442E13EB5}"/>
    <dgm:cxn modelId="{447F163B-061C-4E3D-9B5B-4522C45453A0}" type="presOf" srcId="{A3E14B04-15E4-4C05-A871-5CEE4E390C1F}" destId="{EE8F7296-F765-4C7F-95F4-0559ED5330AC}" srcOrd="0" destOrd="0" presId="urn:microsoft.com/office/officeart/2005/8/layout/hList1"/>
    <dgm:cxn modelId="{1AA7EC5C-BF51-4B31-84B1-7EFEE1621906}" srcId="{A3E14B04-15E4-4C05-A871-5CEE4E390C1F}" destId="{40AAD9D1-41AC-4AD5-B334-BA708EF7FA9A}" srcOrd="2" destOrd="0" parTransId="{C149228E-DD40-4F70-B686-E0516463D87E}" sibTransId="{00C80122-999F-42EE-80B6-174BED81551C}"/>
    <dgm:cxn modelId="{6AD55153-D1CD-4E6D-A2AB-419007A2E2C3}" type="presOf" srcId="{2DA67809-1EB4-4E97-BD34-F1A13636D264}" destId="{E4CCD8FC-39ED-42E8-88A6-0158D73E4F55}" srcOrd="0" destOrd="0" presId="urn:microsoft.com/office/officeart/2005/8/layout/hList1"/>
    <dgm:cxn modelId="{CF77829B-DDD6-494F-A229-818B46E8AD3E}" type="presOf" srcId="{40AAD9D1-41AC-4AD5-B334-BA708EF7FA9A}" destId="{E4CCD8FC-39ED-42E8-88A6-0158D73E4F55}" srcOrd="0" destOrd="2" presId="urn:microsoft.com/office/officeart/2005/8/layout/hList1"/>
    <dgm:cxn modelId="{BCB6FCA1-684A-465D-ACA8-C6243BFB2E8C}" srcId="{DE0C1E7B-830C-4C3B-BBA4-BDBD1E6F439C}" destId="{A3E14B04-15E4-4C05-A871-5CEE4E390C1F}" srcOrd="0" destOrd="0" parTransId="{3BF32E4E-FC58-4580-BF40-B7824F45C8ED}" sibTransId="{FED299E6-65C7-403C-8204-634741BD0DDF}"/>
    <dgm:cxn modelId="{79B92FC5-556C-4AD1-9776-2FB8DC20E409}" type="presOf" srcId="{DE0C1E7B-830C-4C3B-BBA4-BDBD1E6F439C}" destId="{5C4C2B16-E6DF-4804-BC1C-FB4EEFF6D60C}" srcOrd="0" destOrd="0" presId="urn:microsoft.com/office/officeart/2005/8/layout/hList1"/>
    <dgm:cxn modelId="{E9209D3A-C3BE-482D-8676-9AD0E87A5A01}" type="presParOf" srcId="{5C4C2B16-E6DF-4804-BC1C-FB4EEFF6D60C}" destId="{C85BA4D3-D084-4FC2-B722-CD8541F904C2}" srcOrd="0" destOrd="0" presId="urn:microsoft.com/office/officeart/2005/8/layout/hList1"/>
    <dgm:cxn modelId="{0F4DEC4D-A938-4A89-97EC-94C391592C8F}" type="presParOf" srcId="{C85BA4D3-D084-4FC2-B722-CD8541F904C2}" destId="{EE8F7296-F765-4C7F-95F4-0559ED5330AC}" srcOrd="0" destOrd="0" presId="urn:microsoft.com/office/officeart/2005/8/layout/hList1"/>
    <dgm:cxn modelId="{B93FE3EC-07F0-40BB-9430-B5016A289149}" type="presParOf" srcId="{C85BA4D3-D084-4FC2-B722-CD8541F904C2}" destId="{E4CCD8FC-39ED-42E8-88A6-0158D73E4F55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0FAA75CD-D595-4F20-B5FE-9D54AE3D7944}" type="doc">
      <dgm:prSet loTypeId="urn:microsoft.com/office/officeart/2005/8/layout/vList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73580EA0-EFF3-4B55-9741-84289AD7AD20}">
      <dgm:prSet/>
      <dgm:spPr/>
      <dgm:t>
        <a:bodyPr/>
        <a:lstStyle/>
        <a:p>
          <a:r>
            <a:rPr lang="ru-RU" b="1" dirty="0"/>
            <a:t>К систематическому учебно-тренировочному процессу </a:t>
          </a:r>
          <a:r>
            <a:rPr lang="ru-RU" dirty="0"/>
            <a:t>в условиях спортивно-оздоровительных лагерей планируется </a:t>
          </a:r>
          <a:r>
            <a:rPr lang="ru-RU" b="1" dirty="0"/>
            <a:t>привлечь 6878 учащихся </a:t>
          </a:r>
          <a:endParaRPr lang="ru-RU" dirty="0"/>
        </a:p>
      </dgm:t>
    </dgm:pt>
    <dgm:pt modelId="{674406B5-4D4F-413A-8F70-A7EBA4EF70B5}" type="parTrans" cxnId="{EA458631-BAE7-400E-BBF0-3A305AF0C611}">
      <dgm:prSet/>
      <dgm:spPr/>
      <dgm:t>
        <a:bodyPr/>
        <a:lstStyle/>
        <a:p>
          <a:endParaRPr lang="ru-RU"/>
        </a:p>
      </dgm:t>
    </dgm:pt>
    <dgm:pt modelId="{579A51A3-7908-4318-9F86-1CE8668737A3}" type="sibTrans" cxnId="{EA458631-BAE7-400E-BBF0-3A305AF0C611}">
      <dgm:prSet/>
      <dgm:spPr/>
      <dgm:t>
        <a:bodyPr/>
        <a:lstStyle/>
        <a:p>
          <a:endParaRPr lang="ru-RU"/>
        </a:p>
      </dgm:t>
    </dgm:pt>
    <dgm:pt modelId="{3DD576A2-08C7-4FC3-A848-8054AF1397B7}">
      <dgm:prSet/>
      <dgm:spPr/>
      <dgm:t>
        <a:bodyPr/>
        <a:lstStyle/>
        <a:p>
          <a:r>
            <a:rPr lang="ru-RU" b="1"/>
            <a:t>Комплектование</a:t>
          </a:r>
          <a:r>
            <a:rPr lang="ru-RU"/>
            <a:t> спортивно-оздоровительных лагерей, как правило, </a:t>
          </a:r>
          <a:r>
            <a:rPr lang="ru-RU" b="1"/>
            <a:t>формируется спортсменами-учащимися сборных команд </a:t>
          </a:r>
          <a:r>
            <a:rPr lang="ru-RU"/>
            <a:t>спортивных учреждений области</a:t>
          </a:r>
        </a:p>
      </dgm:t>
    </dgm:pt>
    <dgm:pt modelId="{11D59764-0214-45D6-848E-A548D3AC0FA2}" type="parTrans" cxnId="{51A275C9-DF74-4E84-8A5A-007ED5C26D07}">
      <dgm:prSet/>
      <dgm:spPr/>
      <dgm:t>
        <a:bodyPr/>
        <a:lstStyle/>
        <a:p>
          <a:endParaRPr lang="ru-RU"/>
        </a:p>
      </dgm:t>
    </dgm:pt>
    <dgm:pt modelId="{0D289845-8636-4F78-9C60-82BBB4DB87D9}" type="sibTrans" cxnId="{51A275C9-DF74-4E84-8A5A-007ED5C26D07}">
      <dgm:prSet/>
      <dgm:spPr/>
      <dgm:t>
        <a:bodyPr/>
        <a:lstStyle/>
        <a:p>
          <a:endParaRPr lang="ru-RU"/>
        </a:p>
      </dgm:t>
    </dgm:pt>
    <dgm:pt modelId="{F74F534B-5A7B-4FFE-BC8F-4E258C727131}" type="pres">
      <dgm:prSet presAssocID="{0FAA75CD-D595-4F20-B5FE-9D54AE3D7944}" presName="linearFlow" presStyleCnt="0">
        <dgm:presLayoutVars>
          <dgm:dir/>
          <dgm:resizeHandles val="exact"/>
        </dgm:presLayoutVars>
      </dgm:prSet>
      <dgm:spPr/>
    </dgm:pt>
    <dgm:pt modelId="{2C317135-9952-41FA-873E-4E89C8B9DCC9}" type="pres">
      <dgm:prSet presAssocID="{73580EA0-EFF3-4B55-9741-84289AD7AD20}" presName="composite" presStyleCnt="0"/>
      <dgm:spPr/>
    </dgm:pt>
    <dgm:pt modelId="{4563515B-EC55-498D-939B-6D5295F7AA54}" type="pres">
      <dgm:prSet presAssocID="{73580EA0-EFF3-4B55-9741-84289AD7AD20}" presName="imgShp" presStyleLbl="fgImgPlace1" presStyleIdx="0" presStyleCnt="2"/>
      <dgm:spPr/>
    </dgm:pt>
    <dgm:pt modelId="{6A7B27E9-9D97-47E1-A914-B2E484999217}" type="pres">
      <dgm:prSet presAssocID="{73580EA0-EFF3-4B55-9741-84289AD7AD20}" presName="txShp" presStyleLbl="node1" presStyleIdx="0" presStyleCnt="2">
        <dgm:presLayoutVars>
          <dgm:bulletEnabled val="1"/>
        </dgm:presLayoutVars>
      </dgm:prSet>
      <dgm:spPr/>
    </dgm:pt>
    <dgm:pt modelId="{02797626-25BC-4A79-B08D-CED3D315F083}" type="pres">
      <dgm:prSet presAssocID="{579A51A3-7908-4318-9F86-1CE8668737A3}" presName="spacing" presStyleCnt="0"/>
      <dgm:spPr/>
    </dgm:pt>
    <dgm:pt modelId="{8657EECE-B7E6-4019-8988-AC9D56E5B04D}" type="pres">
      <dgm:prSet presAssocID="{3DD576A2-08C7-4FC3-A848-8054AF1397B7}" presName="composite" presStyleCnt="0"/>
      <dgm:spPr/>
    </dgm:pt>
    <dgm:pt modelId="{D9A09BC7-06E3-485F-962F-67DDD68FC701}" type="pres">
      <dgm:prSet presAssocID="{3DD576A2-08C7-4FC3-A848-8054AF1397B7}" presName="imgShp" presStyleLbl="fgImgPlace1" presStyleIdx="1" presStyleCnt="2"/>
      <dgm:spPr/>
    </dgm:pt>
    <dgm:pt modelId="{4FCDF67F-871A-46BB-8363-2EFDF4E3CFDB}" type="pres">
      <dgm:prSet presAssocID="{3DD576A2-08C7-4FC3-A848-8054AF1397B7}" presName="txShp" presStyleLbl="node1" presStyleIdx="1" presStyleCnt="2">
        <dgm:presLayoutVars>
          <dgm:bulletEnabled val="1"/>
        </dgm:presLayoutVars>
      </dgm:prSet>
      <dgm:spPr/>
    </dgm:pt>
  </dgm:ptLst>
  <dgm:cxnLst>
    <dgm:cxn modelId="{15100416-22E5-461B-B443-1C9090C32EEE}" type="presOf" srcId="{73580EA0-EFF3-4B55-9741-84289AD7AD20}" destId="{6A7B27E9-9D97-47E1-A914-B2E484999217}" srcOrd="0" destOrd="0" presId="urn:microsoft.com/office/officeart/2005/8/layout/vList3"/>
    <dgm:cxn modelId="{EA458631-BAE7-400E-BBF0-3A305AF0C611}" srcId="{0FAA75CD-D595-4F20-B5FE-9D54AE3D7944}" destId="{73580EA0-EFF3-4B55-9741-84289AD7AD20}" srcOrd="0" destOrd="0" parTransId="{674406B5-4D4F-413A-8F70-A7EBA4EF70B5}" sibTransId="{579A51A3-7908-4318-9F86-1CE8668737A3}"/>
    <dgm:cxn modelId="{C2047653-92B0-4FB1-B0CD-16804E5170D7}" type="presOf" srcId="{3DD576A2-08C7-4FC3-A848-8054AF1397B7}" destId="{4FCDF67F-871A-46BB-8363-2EFDF4E3CFDB}" srcOrd="0" destOrd="0" presId="urn:microsoft.com/office/officeart/2005/8/layout/vList3"/>
    <dgm:cxn modelId="{4C72C8C1-21CA-4916-9FAB-F5BEDEBA3F98}" type="presOf" srcId="{0FAA75CD-D595-4F20-B5FE-9D54AE3D7944}" destId="{F74F534B-5A7B-4FFE-BC8F-4E258C727131}" srcOrd="0" destOrd="0" presId="urn:microsoft.com/office/officeart/2005/8/layout/vList3"/>
    <dgm:cxn modelId="{51A275C9-DF74-4E84-8A5A-007ED5C26D07}" srcId="{0FAA75CD-D595-4F20-B5FE-9D54AE3D7944}" destId="{3DD576A2-08C7-4FC3-A848-8054AF1397B7}" srcOrd="1" destOrd="0" parTransId="{11D59764-0214-45D6-848E-A548D3AC0FA2}" sibTransId="{0D289845-8636-4F78-9C60-82BBB4DB87D9}"/>
    <dgm:cxn modelId="{3FBA4E60-A779-4BA0-BEDF-C459A8DE8A74}" type="presParOf" srcId="{F74F534B-5A7B-4FFE-BC8F-4E258C727131}" destId="{2C317135-9952-41FA-873E-4E89C8B9DCC9}" srcOrd="0" destOrd="0" presId="urn:microsoft.com/office/officeart/2005/8/layout/vList3"/>
    <dgm:cxn modelId="{490E6F86-4A1D-44B4-A45A-976BFB6D30E2}" type="presParOf" srcId="{2C317135-9952-41FA-873E-4E89C8B9DCC9}" destId="{4563515B-EC55-498D-939B-6D5295F7AA54}" srcOrd="0" destOrd="0" presId="urn:microsoft.com/office/officeart/2005/8/layout/vList3"/>
    <dgm:cxn modelId="{1FB7AFB5-CDB5-4A1B-845D-9B2961BFF941}" type="presParOf" srcId="{2C317135-9952-41FA-873E-4E89C8B9DCC9}" destId="{6A7B27E9-9D97-47E1-A914-B2E484999217}" srcOrd="1" destOrd="0" presId="urn:microsoft.com/office/officeart/2005/8/layout/vList3"/>
    <dgm:cxn modelId="{CE6DD3EB-5513-40C8-9E7A-4120BEA779EF}" type="presParOf" srcId="{F74F534B-5A7B-4FFE-BC8F-4E258C727131}" destId="{02797626-25BC-4A79-B08D-CED3D315F083}" srcOrd="1" destOrd="0" presId="urn:microsoft.com/office/officeart/2005/8/layout/vList3"/>
    <dgm:cxn modelId="{8017FDF7-5F35-4A9C-86C1-F8FD37C6EFD6}" type="presParOf" srcId="{F74F534B-5A7B-4FFE-BC8F-4E258C727131}" destId="{8657EECE-B7E6-4019-8988-AC9D56E5B04D}" srcOrd="2" destOrd="0" presId="urn:microsoft.com/office/officeart/2005/8/layout/vList3"/>
    <dgm:cxn modelId="{E362BE9C-1CC7-4C44-8E5B-0D067553C062}" type="presParOf" srcId="{8657EECE-B7E6-4019-8988-AC9D56E5B04D}" destId="{D9A09BC7-06E3-485F-962F-67DDD68FC701}" srcOrd="0" destOrd="0" presId="urn:microsoft.com/office/officeart/2005/8/layout/vList3"/>
    <dgm:cxn modelId="{A0A02DEA-EB91-43C4-B06A-69F56C0769A1}" type="presParOf" srcId="{8657EECE-B7E6-4019-8988-AC9D56E5B04D}" destId="{4FCDF67F-871A-46BB-8363-2EFDF4E3CFDB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9FCF7DEA-98E4-4AF7-8764-CF0FA2F1BAFF}" type="doc">
      <dgm:prSet loTypeId="urn:microsoft.com/office/officeart/2005/8/layout/vList3" loCatId="list" qsTypeId="urn:microsoft.com/office/officeart/2005/8/quickstyle/simple1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F1AB084C-DD41-400C-8919-C5F67B06CF16}">
      <dgm:prSet/>
      <dgm:spPr/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ru-RU" dirty="0"/>
            <a:t>Запланирована организация работы </a:t>
          </a:r>
          <a:r>
            <a:rPr lang="ru-RU" b="1" dirty="0"/>
            <a:t>123 лагерей труда и отдыха</a:t>
          </a:r>
          <a:r>
            <a:rPr lang="ru-RU" dirty="0"/>
            <a:t>, в которых пройдут оздоровление </a:t>
          </a:r>
        </a:p>
        <a:p>
          <a:pPr>
            <a:lnSpc>
              <a:spcPct val="100000"/>
            </a:lnSpc>
            <a:spcAft>
              <a:spcPts val="0"/>
            </a:spcAft>
          </a:pPr>
          <a:r>
            <a:rPr lang="ru-RU" b="1" dirty="0"/>
            <a:t>1 870 учащихся</a:t>
          </a:r>
          <a:r>
            <a:rPr lang="ru-RU" dirty="0"/>
            <a:t> </a:t>
          </a:r>
        </a:p>
      </dgm:t>
    </dgm:pt>
    <dgm:pt modelId="{B3552E3E-D904-4F9A-9908-D85E6858FB7F}" type="parTrans" cxnId="{7E29A19E-FB10-4C98-9ADD-7E41448356C4}">
      <dgm:prSet/>
      <dgm:spPr/>
      <dgm:t>
        <a:bodyPr/>
        <a:lstStyle/>
        <a:p>
          <a:endParaRPr lang="ru-RU"/>
        </a:p>
      </dgm:t>
    </dgm:pt>
    <dgm:pt modelId="{84DACEF0-5A58-4F19-B2FC-32CA0BBD88AA}" type="sibTrans" cxnId="{7E29A19E-FB10-4C98-9ADD-7E41448356C4}">
      <dgm:prSet/>
      <dgm:spPr/>
      <dgm:t>
        <a:bodyPr/>
        <a:lstStyle/>
        <a:p>
          <a:endParaRPr lang="ru-RU"/>
        </a:p>
      </dgm:t>
    </dgm:pt>
    <dgm:pt modelId="{E585BFC3-B78A-4F68-8292-06B5A298678C}">
      <dgm:prSet/>
      <dgm:spPr/>
      <dgm:t>
        <a:bodyPr/>
        <a:lstStyle/>
        <a:p>
          <a:r>
            <a:rPr lang="ru-RU"/>
            <a:t>Сформирован и утвержден перечень принимающих организаций, объектов, видов работ и количество мест для подростков в лагерях труда и отдыха</a:t>
          </a:r>
        </a:p>
      </dgm:t>
    </dgm:pt>
    <dgm:pt modelId="{F2C164F8-5887-4852-A216-36B0FBC90248}" type="parTrans" cxnId="{E7FF3530-8366-4F3D-8EDD-B94EEA26F892}">
      <dgm:prSet/>
      <dgm:spPr/>
      <dgm:t>
        <a:bodyPr/>
        <a:lstStyle/>
        <a:p>
          <a:endParaRPr lang="ru-RU"/>
        </a:p>
      </dgm:t>
    </dgm:pt>
    <dgm:pt modelId="{5E9D2CEC-D92B-4E31-BA43-7255479E4932}" type="sibTrans" cxnId="{E7FF3530-8366-4F3D-8EDD-B94EEA26F892}">
      <dgm:prSet/>
      <dgm:spPr/>
      <dgm:t>
        <a:bodyPr/>
        <a:lstStyle/>
        <a:p>
          <a:endParaRPr lang="ru-RU"/>
        </a:p>
      </dgm:t>
    </dgm:pt>
    <dgm:pt modelId="{5E66F3FB-3AF4-4F8C-98FD-37E987F1BCAE}">
      <dgm:prSet/>
      <dgm:spPr/>
      <dgm:t>
        <a:bodyPr/>
        <a:lstStyle/>
        <a:p>
          <a:r>
            <a:rPr lang="ru-RU" i="1"/>
            <a:t>Основные виды работ – </a:t>
          </a:r>
          <a:r>
            <a:rPr lang="ru-RU" b="1" i="1"/>
            <a:t>благоустройство территории, уход за лесными насаждениями, сбор ягод и овощей, сельскохозяйственные работы </a:t>
          </a:r>
          <a:r>
            <a:rPr lang="ru-RU" i="1"/>
            <a:t>и др.</a:t>
          </a:r>
          <a:endParaRPr lang="ru-RU"/>
        </a:p>
      </dgm:t>
    </dgm:pt>
    <dgm:pt modelId="{54CBE4AC-8EC7-4447-9261-803DFBDE1C23}" type="parTrans" cxnId="{B96162B5-DA85-41AF-9D92-A62DD0FE71A0}">
      <dgm:prSet/>
      <dgm:spPr/>
      <dgm:t>
        <a:bodyPr/>
        <a:lstStyle/>
        <a:p>
          <a:endParaRPr lang="ru-RU"/>
        </a:p>
      </dgm:t>
    </dgm:pt>
    <dgm:pt modelId="{63569DDE-1BD2-44AF-A17B-2459BD2E01DE}" type="sibTrans" cxnId="{B96162B5-DA85-41AF-9D92-A62DD0FE71A0}">
      <dgm:prSet/>
      <dgm:spPr/>
      <dgm:t>
        <a:bodyPr/>
        <a:lstStyle/>
        <a:p>
          <a:endParaRPr lang="ru-RU"/>
        </a:p>
      </dgm:t>
    </dgm:pt>
    <dgm:pt modelId="{1B80FB66-71F4-47CE-80E6-7976E259CF46}" type="pres">
      <dgm:prSet presAssocID="{9FCF7DEA-98E4-4AF7-8764-CF0FA2F1BAFF}" presName="linearFlow" presStyleCnt="0">
        <dgm:presLayoutVars>
          <dgm:dir/>
          <dgm:resizeHandles val="exact"/>
        </dgm:presLayoutVars>
      </dgm:prSet>
      <dgm:spPr/>
    </dgm:pt>
    <dgm:pt modelId="{E71C4908-CB9E-489F-8284-3E4C51F170C4}" type="pres">
      <dgm:prSet presAssocID="{F1AB084C-DD41-400C-8919-C5F67B06CF16}" presName="composite" presStyleCnt="0"/>
      <dgm:spPr/>
    </dgm:pt>
    <dgm:pt modelId="{84086B87-9333-4E47-8A59-986155B27EA6}" type="pres">
      <dgm:prSet presAssocID="{F1AB084C-DD41-400C-8919-C5F67B06CF16}" presName="imgShp" presStyleLbl="fgImgPlace1" presStyleIdx="0" presStyleCnt="3"/>
      <dgm:spPr/>
    </dgm:pt>
    <dgm:pt modelId="{90C46177-96C4-4086-9E6E-819D3B19D35A}" type="pres">
      <dgm:prSet presAssocID="{F1AB084C-DD41-400C-8919-C5F67B06CF16}" presName="txShp" presStyleLbl="node1" presStyleIdx="0" presStyleCnt="3">
        <dgm:presLayoutVars>
          <dgm:bulletEnabled val="1"/>
        </dgm:presLayoutVars>
      </dgm:prSet>
      <dgm:spPr/>
    </dgm:pt>
    <dgm:pt modelId="{A9D06907-6A33-4332-A688-329284AFECAD}" type="pres">
      <dgm:prSet presAssocID="{84DACEF0-5A58-4F19-B2FC-32CA0BBD88AA}" presName="spacing" presStyleCnt="0"/>
      <dgm:spPr/>
    </dgm:pt>
    <dgm:pt modelId="{16E21CF9-AEAA-4ED6-938A-C537E0965D28}" type="pres">
      <dgm:prSet presAssocID="{E585BFC3-B78A-4F68-8292-06B5A298678C}" presName="composite" presStyleCnt="0"/>
      <dgm:spPr/>
    </dgm:pt>
    <dgm:pt modelId="{8048EE6C-D5EE-4132-BB5F-A6CF149C41E9}" type="pres">
      <dgm:prSet presAssocID="{E585BFC3-B78A-4F68-8292-06B5A298678C}" presName="imgShp" presStyleLbl="fgImgPlace1" presStyleIdx="1" presStyleCnt="3"/>
      <dgm:spPr/>
    </dgm:pt>
    <dgm:pt modelId="{DD40BBD3-8156-4AD7-888B-B8587A762A56}" type="pres">
      <dgm:prSet presAssocID="{E585BFC3-B78A-4F68-8292-06B5A298678C}" presName="txShp" presStyleLbl="node1" presStyleIdx="1" presStyleCnt="3">
        <dgm:presLayoutVars>
          <dgm:bulletEnabled val="1"/>
        </dgm:presLayoutVars>
      </dgm:prSet>
      <dgm:spPr/>
    </dgm:pt>
    <dgm:pt modelId="{BEF43236-BF0B-49F0-889A-FEADDD4A50E4}" type="pres">
      <dgm:prSet presAssocID="{5E9D2CEC-D92B-4E31-BA43-7255479E4932}" presName="spacing" presStyleCnt="0"/>
      <dgm:spPr/>
    </dgm:pt>
    <dgm:pt modelId="{784A3486-EEFF-46AD-BFB5-7DE1043D19B6}" type="pres">
      <dgm:prSet presAssocID="{5E66F3FB-3AF4-4F8C-98FD-37E987F1BCAE}" presName="composite" presStyleCnt="0"/>
      <dgm:spPr/>
    </dgm:pt>
    <dgm:pt modelId="{D0F07EDE-9830-4832-B5E6-052C65D815AD}" type="pres">
      <dgm:prSet presAssocID="{5E66F3FB-3AF4-4F8C-98FD-37E987F1BCAE}" presName="imgShp" presStyleLbl="fgImgPlace1" presStyleIdx="2" presStyleCnt="3"/>
      <dgm:spPr/>
    </dgm:pt>
    <dgm:pt modelId="{7004DD78-4380-424E-94C7-1B620470DC52}" type="pres">
      <dgm:prSet presAssocID="{5E66F3FB-3AF4-4F8C-98FD-37E987F1BCAE}" presName="txShp" presStyleLbl="node1" presStyleIdx="2" presStyleCnt="3">
        <dgm:presLayoutVars>
          <dgm:bulletEnabled val="1"/>
        </dgm:presLayoutVars>
      </dgm:prSet>
      <dgm:spPr/>
    </dgm:pt>
  </dgm:ptLst>
  <dgm:cxnLst>
    <dgm:cxn modelId="{E7FF3530-8366-4F3D-8EDD-B94EEA26F892}" srcId="{9FCF7DEA-98E4-4AF7-8764-CF0FA2F1BAFF}" destId="{E585BFC3-B78A-4F68-8292-06B5A298678C}" srcOrd="1" destOrd="0" parTransId="{F2C164F8-5887-4852-A216-36B0FBC90248}" sibTransId="{5E9D2CEC-D92B-4E31-BA43-7255479E4932}"/>
    <dgm:cxn modelId="{AD03224A-D1AA-44FE-9C82-AACDE4C89FF8}" type="presOf" srcId="{E585BFC3-B78A-4F68-8292-06B5A298678C}" destId="{DD40BBD3-8156-4AD7-888B-B8587A762A56}" srcOrd="0" destOrd="0" presId="urn:microsoft.com/office/officeart/2005/8/layout/vList3"/>
    <dgm:cxn modelId="{7E29A19E-FB10-4C98-9ADD-7E41448356C4}" srcId="{9FCF7DEA-98E4-4AF7-8764-CF0FA2F1BAFF}" destId="{F1AB084C-DD41-400C-8919-C5F67B06CF16}" srcOrd="0" destOrd="0" parTransId="{B3552E3E-D904-4F9A-9908-D85E6858FB7F}" sibTransId="{84DACEF0-5A58-4F19-B2FC-32CA0BBD88AA}"/>
    <dgm:cxn modelId="{B96162B5-DA85-41AF-9D92-A62DD0FE71A0}" srcId="{9FCF7DEA-98E4-4AF7-8764-CF0FA2F1BAFF}" destId="{5E66F3FB-3AF4-4F8C-98FD-37E987F1BCAE}" srcOrd="2" destOrd="0" parTransId="{54CBE4AC-8EC7-4447-9261-803DFBDE1C23}" sibTransId="{63569DDE-1BD2-44AF-A17B-2459BD2E01DE}"/>
    <dgm:cxn modelId="{4B61ACD2-B6DA-45EC-9D76-85A1E9E94622}" type="presOf" srcId="{9FCF7DEA-98E4-4AF7-8764-CF0FA2F1BAFF}" destId="{1B80FB66-71F4-47CE-80E6-7976E259CF46}" srcOrd="0" destOrd="0" presId="urn:microsoft.com/office/officeart/2005/8/layout/vList3"/>
    <dgm:cxn modelId="{DC8E7EE7-6660-434D-85B7-B83DEF79A4F9}" type="presOf" srcId="{5E66F3FB-3AF4-4F8C-98FD-37E987F1BCAE}" destId="{7004DD78-4380-424E-94C7-1B620470DC52}" srcOrd="0" destOrd="0" presId="urn:microsoft.com/office/officeart/2005/8/layout/vList3"/>
    <dgm:cxn modelId="{5DA89FFE-1D31-4B32-A828-59125A7B4FB0}" type="presOf" srcId="{F1AB084C-DD41-400C-8919-C5F67B06CF16}" destId="{90C46177-96C4-4086-9E6E-819D3B19D35A}" srcOrd="0" destOrd="0" presId="urn:microsoft.com/office/officeart/2005/8/layout/vList3"/>
    <dgm:cxn modelId="{89E158BB-201C-486D-A0D7-35B19210F4CD}" type="presParOf" srcId="{1B80FB66-71F4-47CE-80E6-7976E259CF46}" destId="{E71C4908-CB9E-489F-8284-3E4C51F170C4}" srcOrd="0" destOrd="0" presId="urn:microsoft.com/office/officeart/2005/8/layout/vList3"/>
    <dgm:cxn modelId="{D81F0181-C791-42F4-90FE-2EFCB05241E0}" type="presParOf" srcId="{E71C4908-CB9E-489F-8284-3E4C51F170C4}" destId="{84086B87-9333-4E47-8A59-986155B27EA6}" srcOrd="0" destOrd="0" presId="urn:microsoft.com/office/officeart/2005/8/layout/vList3"/>
    <dgm:cxn modelId="{CF682206-BD87-40B6-99B2-675F1A875B10}" type="presParOf" srcId="{E71C4908-CB9E-489F-8284-3E4C51F170C4}" destId="{90C46177-96C4-4086-9E6E-819D3B19D35A}" srcOrd="1" destOrd="0" presId="urn:microsoft.com/office/officeart/2005/8/layout/vList3"/>
    <dgm:cxn modelId="{C8921FD6-5626-47A5-BE6C-996D368E5A12}" type="presParOf" srcId="{1B80FB66-71F4-47CE-80E6-7976E259CF46}" destId="{A9D06907-6A33-4332-A688-329284AFECAD}" srcOrd="1" destOrd="0" presId="urn:microsoft.com/office/officeart/2005/8/layout/vList3"/>
    <dgm:cxn modelId="{8FA20AB9-DFF2-4EF5-AF8E-3FA458E1F1F9}" type="presParOf" srcId="{1B80FB66-71F4-47CE-80E6-7976E259CF46}" destId="{16E21CF9-AEAA-4ED6-938A-C537E0965D28}" srcOrd="2" destOrd="0" presId="urn:microsoft.com/office/officeart/2005/8/layout/vList3"/>
    <dgm:cxn modelId="{0567D321-B8E1-4D1A-B920-BD13DB7BBC44}" type="presParOf" srcId="{16E21CF9-AEAA-4ED6-938A-C537E0965D28}" destId="{8048EE6C-D5EE-4132-BB5F-A6CF149C41E9}" srcOrd="0" destOrd="0" presId="urn:microsoft.com/office/officeart/2005/8/layout/vList3"/>
    <dgm:cxn modelId="{29908816-274B-4A6B-8999-08617930C1FD}" type="presParOf" srcId="{16E21CF9-AEAA-4ED6-938A-C537E0965D28}" destId="{DD40BBD3-8156-4AD7-888B-B8587A762A56}" srcOrd="1" destOrd="0" presId="urn:microsoft.com/office/officeart/2005/8/layout/vList3"/>
    <dgm:cxn modelId="{081B4E97-984A-435F-94D7-30B2B84BA9A3}" type="presParOf" srcId="{1B80FB66-71F4-47CE-80E6-7976E259CF46}" destId="{BEF43236-BF0B-49F0-889A-FEADDD4A50E4}" srcOrd="3" destOrd="0" presId="urn:microsoft.com/office/officeart/2005/8/layout/vList3"/>
    <dgm:cxn modelId="{9B8FD77A-8BA6-46CD-8A5E-576E3C89EE43}" type="presParOf" srcId="{1B80FB66-71F4-47CE-80E6-7976E259CF46}" destId="{784A3486-EEFF-46AD-BFB5-7DE1043D19B6}" srcOrd="4" destOrd="0" presId="urn:microsoft.com/office/officeart/2005/8/layout/vList3"/>
    <dgm:cxn modelId="{899FFD89-2266-4607-B400-F6826E43FCCA}" type="presParOf" srcId="{784A3486-EEFF-46AD-BFB5-7DE1043D19B6}" destId="{D0F07EDE-9830-4832-B5E6-052C65D815AD}" srcOrd="0" destOrd="0" presId="urn:microsoft.com/office/officeart/2005/8/layout/vList3"/>
    <dgm:cxn modelId="{B55D0A38-2426-470C-881D-517FDC1B6D7E}" type="presParOf" srcId="{784A3486-EEFF-46AD-BFB5-7DE1043D19B6}" destId="{7004DD78-4380-424E-94C7-1B620470DC5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D3D9E7EF-6BDD-45F5-B491-B8266D69609B}" type="doc">
      <dgm:prSet loTypeId="urn:microsoft.com/office/officeart/2008/layout/AlternatingPictureBlocks" loCatId="list" qsTypeId="urn:microsoft.com/office/officeart/2005/8/quickstyle/simple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1995017C-C65C-4CF8-90D5-49F27AFBC86E}">
      <dgm:prSet custT="1"/>
      <dgm:spPr/>
      <dgm:t>
        <a:bodyPr/>
        <a:lstStyle/>
        <a:p>
          <a:pPr marL="87313" indent="0" algn="l"/>
          <a:r>
            <a:rPr lang="ru-RU" sz="1200" b="1" dirty="0"/>
            <a:t>Основой воспитательной системы оздоровительных лагерей военно-патриотического и оборонно-спортивного профилей</a:t>
          </a:r>
          <a:r>
            <a:rPr lang="ru-RU" sz="1200" dirty="0"/>
            <a:t> должна стать организация работы по формированию </a:t>
          </a:r>
          <a:br>
            <a:rPr lang="ru-RU" sz="1200" dirty="0"/>
          </a:br>
          <a:r>
            <a:rPr lang="ru-RU" sz="1200" dirty="0"/>
            <a:t>у воспитанников личностных качеств гражданина и патриота, социально-значимого и ответственного поведения на благо своей страны, готовности к выполнению гражданского долга и конституционной обязанности по защите интересов своей Родины в мирное и военное время</a:t>
          </a:r>
        </a:p>
      </dgm:t>
    </dgm:pt>
    <dgm:pt modelId="{0F864C10-7570-49F9-98B6-0A55095F2453}" type="parTrans" cxnId="{711B02A5-CA2C-4A8D-AAF6-15AB1984D2D9}">
      <dgm:prSet/>
      <dgm:spPr/>
      <dgm:t>
        <a:bodyPr/>
        <a:lstStyle/>
        <a:p>
          <a:endParaRPr lang="ru-RU" sz="2800"/>
        </a:p>
      </dgm:t>
    </dgm:pt>
    <dgm:pt modelId="{F38D5675-13CC-4FF2-8E8B-7A0402692313}" type="sibTrans" cxnId="{711B02A5-CA2C-4A8D-AAF6-15AB1984D2D9}">
      <dgm:prSet/>
      <dgm:spPr/>
      <dgm:t>
        <a:bodyPr/>
        <a:lstStyle/>
        <a:p>
          <a:endParaRPr lang="ru-RU" sz="2800"/>
        </a:p>
      </dgm:t>
    </dgm:pt>
    <dgm:pt modelId="{6275B5BA-C09B-433F-9E0D-9A06BC56D3DF}">
      <dgm:prSet custT="1"/>
      <dgm:spPr/>
      <dgm:t>
        <a:bodyPr/>
        <a:lstStyle/>
        <a:p>
          <a:pPr algn="r"/>
          <a:r>
            <a:rPr lang="ru-RU" sz="1800" b="1" dirty="0"/>
            <a:t>Воспитанниками таких лагерей </a:t>
          </a:r>
          <a:br>
            <a:rPr lang="ru-RU" sz="1800" b="1" dirty="0"/>
          </a:br>
          <a:r>
            <a:rPr lang="ru-RU" sz="1800" b="0" dirty="0"/>
            <a:t>в первую очередь </a:t>
          </a:r>
          <a:r>
            <a:rPr lang="ru-RU" sz="1800" dirty="0"/>
            <a:t>станут </a:t>
          </a:r>
          <a:r>
            <a:rPr lang="ru-RU" sz="1800" b="1" dirty="0"/>
            <a:t>подростки, находящиеся в социально опасном положении</a:t>
          </a:r>
          <a:r>
            <a:rPr lang="ru-RU" sz="1800" dirty="0"/>
            <a:t>, с которыми проводится </a:t>
          </a:r>
          <a:r>
            <a:rPr lang="ru-RU" sz="1800" b="1" dirty="0"/>
            <a:t>индивидуальная профилактическая работа</a:t>
          </a:r>
        </a:p>
      </dgm:t>
    </dgm:pt>
    <dgm:pt modelId="{7099F1FA-1211-46FB-86D5-DB4E6F649A01}" type="parTrans" cxnId="{9D99906C-13D7-479D-B9DC-8B89F7C34DCA}">
      <dgm:prSet/>
      <dgm:spPr/>
      <dgm:t>
        <a:bodyPr/>
        <a:lstStyle/>
        <a:p>
          <a:endParaRPr lang="ru-RU" sz="2800"/>
        </a:p>
      </dgm:t>
    </dgm:pt>
    <dgm:pt modelId="{82B89983-3EB2-4ED4-9B15-BA3B7E66FA7C}" type="sibTrans" cxnId="{9D99906C-13D7-479D-B9DC-8B89F7C34DCA}">
      <dgm:prSet/>
      <dgm:spPr/>
      <dgm:t>
        <a:bodyPr/>
        <a:lstStyle/>
        <a:p>
          <a:endParaRPr lang="ru-RU" sz="2800"/>
        </a:p>
      </dgm:t>
    </dgm:pt>
    <dgm:pt modelId="{40090A47-18B2-458E-B7E6-D292145FE09A}" type="pres">
      <dgm:prSet presAssocID="{D3D9E7EF-6BDD-45F5-B491-B8266D69609B}" presName="linearFlow" presStyleCnt="0">
        <dgm:presLayoutVars>
          <dgm:dir/>
          <dgm:resizeHandles val="exact"/>
        </dgm:presLayoutVars>
      </dgm:prSet>
      <dgm:spPr/>
    </dgm:pt>
    <dgm:pt modelId="{221FEFB3-DBAE-4FFA-B560-BD917AC26A5D}" type="pres">
      <dgm:prSet presAssocID="{1995017C-C65C-4CF8-90D5-49F27AFBC86E}" presName="comp" presStyleCnt="0"/>
      <dgm:spPr/>
    </dgm:pt>
    <dgm:pt modelId="{52D83B78-C9C5-4117-BE4B-602F7FC24B22}" type="pres">
      <dgm:prSet presAssocID="{1995017C-C65C-4CF8-90D5-49F27AFBC86E}" presName="rect2" presStyleLbl="node1" presStyleIdx="0" presStyleCnt="2" custScaleX="152338">
        <dgm:presLayoutVars>
          <dgm:bulletEnabled val="1"/>
        </dgm:presLayoutVars>
      </dgm:prSet>
      <dgm:spPr/>
    </dgm:pt>
    <dgm:pt modelId="{82F61A64-F72E-4B6E-A2B5-4E627604001B}" type="pres">
      <dgm:prSet presAssocID="{1995017C-C65C-4CF8-90D5-49F27AFBC86E}" presName="rect1" presStyleLbl="lnNode1" presStyleIdx="0" presStyleCnt="2" custLinFactNeighborX="-52333" custLinFactNeighborY="-2816"/>
      <dgm:spPr/>
    </dgm:pt>
    <dgm:pt modelId="{52F90E76-93DA-43D5-93BF-57AC7D60FC0F}" type="pres">
      <dgm:prSet presAssocID="{F38D5675-13CC-4FF2-8E8B-7A0402692313}" presName="sibTrans" presStyleCnt="0"/>
      <dgm:spPr/>
    </dgm:pt>
    <dgm:pt modelId="{468B5631-BAED-4805-B4F5-E7CC4B4B68FC}" type="pres">
      <dgm:prSet presAssocID="{6275B5BA-C09B-433F-9E0D-9A06BC56D3DF}" presName="comp" presStyleCnt="0"/>
      <dgm:spPr/>
    </dgm:pt>
    <dgm:pt modelId="{7BBE9041-7517-42BE-B43C-E94BDAEC2F5D}" type="pres">
      <dgm:prSet presAssocID="{6275B5BA-C09B-433F-9E0D-9A06BC56D3DF}" presName="rect2" presStyleLbl="node1" presStyleIdx="1" presStyleCnt="2" custScaleX="151076" custLinFactNeighborX="-22669" custLinFactNeighborY="-5631">
        <dgm:presLayoutVars>
          <dgm:bulletEnabled val="1"/>
        </dgm:presLayoutVars>
      </dgm:prSet>
      <dgm:spPr/>
    </dgm:pt>
    <dgm:pt modelId="{B7CA0C4B-07CC-44EE-B35B-94FBE0AB82BB}" type="pres">
      <dgm:prSet presAssocID="{6275B5BA-C09B-433F-9E0D-9A06BC56D3DF}" presName="rect1" presStyleLbl="lnNode1" presStyleIdx="1" presStyleCnt="2" custLinFactNeighborX="3982" custLinFactNeighborY="-6195"/>
      <dgm:spPr/>
    </dgm:pt>
  </dgm:ptLst>
  <dgm:cxnLst>
    <dgm:cxn modelId="{11028601-13B5-4448-8666-CB94FE426242}" type="presOf" srcId="{6275B5BA-C09B-433F-9E0D-9A06BC56D3DF}" destId="{7BBE9041-7517-42BE-B43C-E94BDAEC2F5D}" srcOrd="0" destOrd="0" presId="urn:microsoft.com/office/officeart/2008/layout/AlternatingPictureBlocks"/>
    <dgm:cxn modelId="{9D99906C-13D7-479D-B9DC-8B89F7C34DCA}" srcId="{D3D9E7EF-6BDD-45F5-B491-B8266D69609B}" destId="{6275B5BA-C09B-433F-9E0D-9A06BC56D3DF}" srcOrd="1" destOrd="0" parTransId="{7099F1FA-1211-46FB-86D5-DB4E6F649A01}" sibTransId="{82B89983-3EB2-4ED4-9B15-BA3B7E66FA7C}"/>
    <dgm:cxn modelId="{7C367E71-6967-4C1F-8481-4E8DA421463B}" type="presOf" srcId="{1995017C-C65C-4CF8-90D5-49F27AFBC86E}" destId="{52D83B78-C9C5-4117-BE4B-602F7FC24B22}" srcOrd="0" destOrd="0" presId="urn:microsoft.com/office/officeart/2008/layout/AlternatingPictureBlocks"/>
    <dgm:cxn modelId="{711B02A5-CA2C-4A8D-AAF6-15AB1984D2D9}" srcId="{D3D9E7EF-6BDD-45F5-B491-B8266D69609B}" destId="{1995017C-C65C-4CF8-90D5-49F27AFBC86E}" srcOrd="0" destOrd="0" parTransId="{0F864C10-7570-49F9-98B6-0A55095F2453}" sibTransId="{F38D5675-13CC-4FF2-8E8B-7A0402692313}"/>
    <dgm:cxn modelId="{62941FEC-0FEB-493E-8DA8-80FFC51CC342}" type="presOf" srcId="{D3D9E7EF-6BDD-45F5-B491-B8266D69609B}" destId="{40090A47-18B2-458E-B7E6-D292145FE09A}" srcOrd="0" destOrd="0" presId="urn:microsoft.com/office/officeart/2008/layout/AlternatingPictureBlocks"/>
    <dgm:cxn modelId="{69715149-DE8E-4207-8CD3-799C3E07FB24}" type="presParOf" srcId="{40090A47-18B2-458E-B7E6-D292145FE09A}" destId="{221FEFB3-DBAE-4FFA-B560-BD917AC26A5D}" srcOrd="0" destOrd="0" presId="urn:microsoft.com/office/officeart/2008/layout/AlternatingPictureBlocks"/>
    <dgm:cxn modelId="{765B8772-EEBB-4DCA-BBA6-FB7DEEF21FDF}" type="presParOf" srcId="{221FEFB3-DBAE-4FFA-B560-BD917AC26A5D}" destId="{52D83B78-C9C5-4117-BE4B-602F7FC24B22}" srcOrd="0" destOrd="0" presId="urn:microsoft.com/office/officeart/2008/layout/AlternatingPictureBlocks"/>
    <dgm:cxn modelId="{A947383A-35AE-4BF1-A98C-BF994A4107F9}" type="presParOf" srcId="{221FEFB3-DBAE-4FFA-B560-BD917AC26A5D}" destId="{82F61A64-F72E-4B6E-A2B5-4E627604001B}" srcOrd="1" destOrd="0" presId="urn:microsoft.com/office/officeart/2008/layout/AlternatingPictureBlocks"/>
    <dgm:cxn modelId="{EC340CE4-5CEF-4BAB-9537-EB4CE9FD1454}" type="presParOf" srcId="{40090A47-18B2-458E-B7E6-D292145FE09A}" destId="{52F90E76-93DA-43D5-93BF-57AC7D60FC0F}" srcOrd="1" destOrd="0" presId="urn:microsoft.com/office/officeart/2008/layout/AlternatingPictureBlocks"/>
    <dgm:cxn modelId="{40B120A0-827F-4BCA-A134-1BB7809C0C80}" type="presParOf" srcId="{40090A47-18B2-458E-B7E6-D292145FE09A}" destId="{468B5631-BAED-4805-B4F5-E7CC4B4B68FC}" srcOrd="2" destOrd="0" presId="urn:microsoft.com/office/officeart/2008/layout/AlternatingPictureBlocks"/>
    <dgm:cxn modelId="{BB15F7FE-B4A4-4392-9D5D-3C36733ED0D5}" type="presParOf" srcId="{468B5631-BAED-4805-B4F5-E7CC4B4B68FC}" destId="{7BBE9041-7517-42BE-B43C-E94BDAEC2F5D}" srcOrd="0" destOrd="0" presId="urn:microsoft.com/office/officeart/2008/layout/AlternatingPictureBlocks"/>
    <dgm:cxn modelId="{D1A175C2-AE31-44BF-918D-70FBE6953AD8}" type="presParOf" srcId="{468B5631-BAED-4805-B4F5-E7CC4B4B68FC}" destId="{B7CA0C4B-07CC-44EE-B35B-94FBE0AB82BB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4F7B46C-2FAA-44A9-B98D-0B84F3FFDCBE}" type="doc">
      <dgm:prSet loTypeId="urn:microsoft.com/office/officeart/2005/8/layout/vList2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CED3CAAD-1F08-4342-B5C2-FE7FD34FEF69}">
      <dgm:prSet/>
      <dgm:spPr/>
      <dgm:t>
        <a:bodyPr/>
        <a:lstStyle/>
        <a:p>
          <a:r>
            <a:rPr lang="ru-RU" dirty="0"/>
            <a:t>Будет продолжена практика открытия </a:t>
          </a:r>
          <a:r>
            <a:rPr lang="ru-RU" b="1" dirty="0"/>
            <a:t>оборонно-спортивных, военно-патриотических лагерей и смен</a:t>
          </a:r>
          <a:r>
            <a:rPr lang="ru-RU" dirty="0"/>
            <a:t> с привлечением </a:t>
          </a:r>
          <a:br>
            <a:rPr lang="ru-RU" dirty="0"/>
          </a:br>
          <a:r>
            <a:rPr lang="ru-RU" dirty="0"/>
            <a:t>к взаимодействию сотрудников силовых ведомств: РОВД, РОЧС, военные части, военкоматы и др. </a:t>
          </a:r>
        </a:p>
      </dgm:t>
    </dgm:pt>
    <dgm:pt modelId="{1C9D2C65-E385-46B9-A3A5-4D121882F0D6}" type="parTrans" cxnId="{6BCD0D52-D822-456D-8480-97B6BCAA673B}">
      <dgm:prSet/>
      <dgm:spPr/>
      <dgm:t>
        <a:bodyPr/>
        <a:lstStyle/>
        <a:p>
          <a:endParaRPr lang="ru-RU"/>
        </a:p>
      </dgm:t>
    </dgm:pt>
    <dgm:pt modelId="{FC7B96F7-08F9-44DC-BB61-D1073B6C13C5}" type="sibTrans" cxnId="{6BCD0D52-D822-456D-8480-97B6BCAA673B}">
      <dgm:prSet/>
      <dgm:spPr/>
      <dgm:t>
        <a:bodyPr/>
        <a:lstStyle/>
        <a:p>
          <a:endParaRPr lang="ru-RU"/>
        </a:p>
      </dgm:t>
    </dgm:pt>
    <dgm:pt modelId="{04B95328-2A6C-42EC-B3EA-9BD3195F4133}">
      <dgm:prSet/>
      <dgm:spPr/>
      <dgm:t>
        <a:bodyPr/>
        <a:lstStyle/>
        <a:p>
          <a:r>
            <a:rPr lang="ru-RU" dirty="0"/>
            <a:t>В этом году запланировано проведение </a:t>
          </a:r>
          <a:r>
            <a:rPr lang="ru-RU" b="1" dirty="0"/>
            <a:t>республиканского профильного военно-патриотического лагеря </a:t>
          </a:r>
          <a:r>
            <a:rPr lang="ru-RU" dirty="0"/>
            <a:t>с круглосуточным пребыванием (9-дневный) для 422 обучающихся </a:t>
          </a:r>
          <a:r>
            <a:rPr lang="en-US" b="1" dirty="0"/>
            <a:t>X</a:t>
          </a:r>
          <a:r>
            <a:rPr lang="ru-RU" b="1" dirty="0"/>
            <a:t> классов </a:t>
          </a:r>
          <a:r>
            <a:rPr lang="ru-RU" dirty="0"/>
            <a:t>учреждений общего среднего образования на базе </a:t>
          </a:r>
          <a:r>
            <a:rPr lang="ru-RU" b="1" dirty="0"/>
            <a:t>72 гвардейского объединенного учебного центра подготовки прапорщиков                           и младших специалистов в г. Борисове Минской области</a:t>
          </a:r>
          <a:r>
            <a:rPr lang="ru-RU" dirty="0"/>
            <a:t>.  </a:t>
          </a:r>
        </a:p>
      </dgm:t>
    </dgm:pt>
    <dgm:pt modelId="{77D0CD55-132F-4EE5-9A7A-C65F46845B06}" type="parTrans" cxnId="{423919FB-8149-48B4-A870-7E191012B59B}">
      <dgm:prSet/>
      <dgm:spPr/>
      <dgm:t>
        <a:bodyPr/>
        <a:lstStyle/>
        <a:p>
          <a:endParaRPr lang="ru-RU"/>
        </a:p>
      </dgm:t>
    </dgm:pt>
    <dgm:pt modelId="{E8F981C8-4334-489B-A49E-05A40EB51A76}" type="sibTrans" cxnId="{423919FB-8149-48B4-A870-7E191012B59B}">
      <dgm:prSet/>
      <dgm:spPr/>
      <dgm:t>
        <a:bodyPr/>
        <a:lstStyle/>
        <a:p>
          <a:endParaRPr lang="ru-RU"/>
        </a:p>
      </dgm:t>
    </dgm:pt>
    <dgm:pt modelId="{93EE57FC-D814-457E-B194-B71AF4A051B0}" type="pres">
      <dgm:prSet presAssocID="{24F7B46C-2FAA-44A9-B98D-0B84F3FFDCBE}" presName="linear" presStyleCnt="0">
        <dgm:presLayoutVars>
          <dgm:animLvl val="lvl"/>
          <dgm:resizeHandles val="exact"/>
        </dgm:presLayoutVars>
      </dgm:prSet>
      <dgm:spPr/>
    </dgm:pt>
    <dgm:pt modelId="{9BACDF5C-AABB-4549-8D43-C5BF90BE1725}" type="pres">
      <dgm:prSet presAssocID="{CED3CAAD-1F08-4342-B5C2-FE7FD34FEF6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E3DB2762-5C60-4F0A-A4D0-83FFAE21F148}" type="pres">
      <dgm:prSet presAssocID="{FC7B96F7-08F9-44DC-BB61-D1073B6C13C5}" presName="spacer" presStyleCnt="0"/>
      <dgm:spPr/>
    </dgm:pt>
    <dgm:pt modelId="{AC2854D4-9043-4100-BEDB-4A6C1BFDB21C}" type="pres">
      <dgm:prSet presAssocID="{04B95328-2A6C-42EC-B3EA-9BD3195F4133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8731C36D-F6C7-448C-8AC5-03D7010236C5}" type="presOf" srcId="{CED3CAAD-1F08-4342-B5C2-FE7FD34FEF69}" destId="{9BACDF5C-AABB-4549-8D43-C5BF90BE1725}" srcOrd="0" destOrd="0" presId="urn:microsoft.com/office/officeart/2005/8/layout/vList2"/>
    <dgm:cxn modelId="{6BCD0D52-D822-456D-8480-97B6BCAA673B}" srcId="{24F7B46C-2FAA-44A9-B98D-0B84F3FFDCBE}" destId="{CED3CAAD-1F08-4342-B5C2-FE7FD34FEF69}" srcOrd="0" destOrd="0" parTransId="{1C9D2C65-E385-46B9-A3A5-4D121882F0D6}" sibTransId="{FC7B96F7-08F9-44DC-BB61-D1073B6C13C5}"/>
    <dgm:cxn modelId="{91DC40C6-12F3-4267-9899-854A70B93C94}" type="presOf" srcId="{04B95328-2A6C-42EC-B3EA-9BD3195F4133}" destId="{AC2854D4-9043-4100-BEDB-4A6C1BFDB21C}" srcOrd="0" destOrd="0" presId="urn:microsoft.com/office/officeart/2005/8/layout/vList2"/>
    <dgm:cxn modelId="{15295ADC-9056-4B93-A936-8E7C2C93670C}" type="presOf" srcId="{24F7B46C-2FAA-44A9-B98D-0B84F3FFDCBE}" destId="{93EE57FC-D814-457E-B194-B71AF4A051B0}" srcOrd="0" destOrd="0" presId="urn:microsoft.com/office/officeart/2005/8/layout/vList2"/>
    <dgm:cxn modelId="{423919FB-8149-48B4-A870-7E191012B59B}" srcId="{24F7B46C-2FAA-44A9-B98D-0B84F3FFDCBE}" destId="{04B95328-2A6C-42EC-B3EA-9BD3195F4133}" srcOrd="1" destOrd="0" parTransId="{77D0CD55-132F-4EE5-9A7A-C65F46845B06}" sibTransId="{E8F981C8-4334-489B-A49E-05A40EB51A76}"/>
    <dgm:cxn modelId="{C24D5844-DBCC-4515-937C-4EF2605F5182}" type="presParOf" srcId="{93EE57FC-D814-457E-B194-B71AF4A051B0}" destId="{9BACDF5C-AABB-4549-8D43-C5BF90BE1725}" srcOrd="0" destOrd="0" presId="urn:microsoft.com/office/officeart/2005/8/layout/vList2"/>
    <dgm:cxn modelId="{D7B05D8B-889E-405E-88ED-7CCA46E0A124}" type="presParOf" srcId="{93EE57FC-D814-457E-B194-B71AF4A051B0}" destId="{E3DB2762-5C60-4F0A-A4D0-83FFAE21F148}" srcOrd="1" destOrd="0" presId="urn:microsoft.com/office/officeart/2005/8/layout/vList2"/>
    <dgm:cxn modelId="{EC78315E-67C3-4703-B22C-7444A0687E8A}" type="presParOf" srcId="{93EE57FC-D814-457E-B194-B71AF4A051B0}" destId="{AC2854D4-9043-4100-BEDB-4A6C1BFDB21C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23BD2555-83A5-40EF-9AB7-00DF5FC2506E}" type="doc">
      <dgm:prSet loTypeId="urn:microsoft.com/office/officeart/2008/layout/PictureStrips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E1A2F3BB-8A61-4277-A94F-9591F3EDB069}">
      <dgm:prSet custT="1"/>
      <dgm:spPr/>
      <dgm:t>
        <a:bodyPr/>
        <a:lstStyle/>
        <a:p>
          <a:pPr algn="l"/>
          <a:r>
            <a:rPr lang="ru-RU" sz="1000" b="1" dirty="0"/>
            <a:t>«SMART CAMP» (по учебным предметам «Английский язык»,  «Немецкий язык», «Химия», «История Беларуси», «Всемирная история», «Обществоведение» </a:t>
          </a:r>
          <a:r>
            <a:rPr lang="ru-RU" sz="1000" dirty="0"/>
            <a:t>с круглосуточным пребыванием детей сроком на 18 дней </a:t>
          </a:r>
          <a:r>
            <a:rPr lang="ru-RU" sz="1000" b="1" dirty="0"/>
            <a:t>с 12.06.2023 по 29.06.2023 </a:t>
          </a:r>
          <a:r>
            <a:rPr lang="ru-RU" sz="1000" dirty="0"/>
            <a:t>на базе </a:t>
          </a:r>
          <a:br>
            <a:rPr lang="ru-RU" sz="1000" dirty="0"/>
          </a:br>
          <a:r>
            <a:rPr lang="ru-RU" sz="1000" b="0" dirty="0"/>
            <a:t>ГУО</a:t>
          </a:r>
          <a:r>
            <a:rPr lang="ru-RU" sz="1000" dirty="0"/>
            <a:t> </a:t>
          </a:r>
          <a:r>
            <a:rPr lang="ru-RU" sz="1000" b="1" dirty="0"/>
            <a:t>«Молодечненская санаторная школа-интернат»</a:t>
          </a:r>
          <a:endParaRPr lang="ru-RU" sz="1000" dirty="0"/>
        </a:p>
      </dgm:t>
    </dgm:pt>
    <dgm:pt modelId="{FDE4F248-131A-48AB-BC9C-52BFF71D1949}" type="parTrans" cxnId="{43606AC6-3E66-4023-BB96-E2C41BF3A571}">
      <dgm:prSet/>
      <dgm:spPr/>
      <dgm:t>
        <a:bodyPr/>
        <a:lstStyle/>
        <a:p>
          <a:endParaRPr lang="ru-RU" sz="2400"/>
        </a:p>
      </dgm:t>
    </dgm:pt>
    <dgm:pt modelId="{5CB53C58-CD95-4EBE-B256-6B53776FEDE7}" type="sibTrans" cxnId="{43606AC6-3E66-4023-BB96-E2C41BF3A571}">
      <dgm:prSet/>
      <dgm:spPr/>
      <dgm:t>
        <a:bodyPr/>
        <a:lstStyle/>
        <a:p>
          <a:endParaRPr lang="ru-RU" sz="2400"/>
        </a:p>
      </dgm:t>
    </dgm:pt>
    <dgm:pt modelId="{2ED28C74-83B4-4A86-9A0D-960FAE246CAC}">
      <dgm:prSet custT="1"/>
      <dgm:spPr/>
      <dgm:t>
        <a:bodyPr/>
        <a:lstStyle/>
        <a:p>
          <a:pPr algn="l"/>
          <a:r>
            <a:rPr lang="ru-RU" sz="1000" b="1" dirty="0"/>
            <a:t>«БИТ» (по учебным предметам «Физика», «Математика», «Информатика», «Русский язык и литература», «Белорусский язык </a:t>
          </a:r>
          <a:br>
            <a:rPr lang="ru-RU" sz="1000" b="1" dirty="0"/>
          </a:br>
          <a:r>
            <a:rPr lang="ru-RU" sz="1000" b="1" dirty="0"/>
            <a:t>и литература») </a:t>
          </a:r>
          <a:r>
            <a:rPr lang="ru-RU" sz="1000" dirty="0"/>
            <a:t>с круглосуточным пребыванием детей сроком на 18 дней </a:t>
          </a:r>
          <a:r>
            <a:rPr lang="ru-RU" sz="1000" b="1" dirty="0"/>
            <a:t>с 12.06.2023 по 29.06.2023 </a:t>
          </a:r>
          <a:r>
            <a:rPr lang="ru-RU" sz="1000" dirty="0"/>
            <a:t>на базе </a:t>
          </a:r>
          <a:br>
            <a:rPr lang="ru-RU" sz="1000" dirty="0"/>
          </a:br>
          <a:r>
            <a:rPr lang="ru-RU" sz="1000" dirty="0"/>
            <a:t>ГУО </a:t>
          </a:r>
          <a:r>
            <a:rPr lang="ru-RU" sz="1000" b="1" dirty="0"/>
            <a:t>«</a:t>
          </a:r>
          <a:r>
            <a:rPr lang="ru-RU" sz="1000" b="1" dirty="0" err="1"/>
            <a:t>Староборисовская</a:t>
          </a:r>
          <a:r>
            <a:rPr lang="ru-RU" sz="1000" b="1" dirty="0"/>
            <a:t> санаторная школа-интернат»</a:t>
          </a:r>
          <a:endParaRPr lang="ru-RU" sz="1000" dirty="0"/>
        </a:p>
      </dgm:t>
    </dgm:pt>
    <dgm:pt modelId="{C35F77E9-06E6-42C8-97F4-9C3937D01063}" type="parTrans" cxnId="{F778C9D9-6E05-4415-9387-178A7BF89B1E}">
      <dgm:prSet/>
      <dgm:spPr/>
      <dgm:t>
        <a:bodyPr/>
        <a:lstStyle/>
        <a:p>
          <a:endParaRPr lang="ru-RU" sz="2400"/>
        </a:p>
      </dgm:t>
    </dgm:pt>
    <dgm:pt modelId="{CDD079A9-3AF8-4DA8-9942-589A844A3577}" type="sibTrans" cxnId="{F778C9D9-6E05-4415-9387-178A7BF89B1E}">
      <dgm:prSet/>
      <dgm:spPr/>
      <dgm:t>
        <a:bodyPr/>
        <a:lstStyle/>
        <a:p>
          <a:endParaRPr lang="ru-RU" sz="2400"/>
        </a:p>
      </dgm:t>
    </dgm:pt>
    <dgm:pt modelId="{8EF883A7-1DFC-445B-94BA-E102E8291668}">
      <dgm:prSet custT="1"/>
      <dgm:spPr/>
      <dgm:t>
        <a:bodyPr/>
        <a:lstStyle/>
        <a:p>
          <a:r>
            <a:rPr lang="ru-RU" sz="1000" b="1" dirty="0"/>
            <a:t>«ЭРУДИТ» (по учебным предметам «География», «Трудовое обучение») </a:t>
          </a:r>
          <a:r>
            <a:rPr lang="ru-RU" sz="1000" dirty="0"/>
            <a:t>с круглосуточным пребыванием детей сроком на 18 дней </a:t>
          </a:r>
          <a:br>
            <a:rPr lang="ru-RU" sz="1000" dirty="0"/>
          </a:br>
          <a:r>
            <a:rPr lang="ru-RU" sz="1000" b="1" dirty="0"/>
            <a:t>с 12.06.2023 по 29.06.2023 </a:t>
          </a:r>
          <a:r>
            <a:rPr lang="ru-RU" sz="1000" dirty="0"/>
            <a:t>на базе </a:t>
          </a:r>
          <a:br>
            <a:rPr lang="ru-RU" sz="1000" dirty="0"/>
          </a:br>
          <a:r>
            <a:rPr lang="ru-RU" sz="1000" dirty="0"/>
            <a:t>ГУО </a:t>
          </a:r>
          <a:r>
            <a:rPr lang="ru-RU" sz="1000" b="1" dirty="0"/>
            <a:t>«</a:t>
          </a:r>
          <a:r>
            <a:rPr lang="ru-RU" sz="1000" b="1" dirty="0" err="1"/>
            <a:t>Узденская</a:t>
          </a:r>
          <a:r>
            <a:rPr lang="ru-RU" sz="1000" b="1" dirty="0"/>
            <a:t> санаторная школа-интернат»</a:t>
          </a:r>
          <a:endParaRPr lang="ru-RU" sz="1000" dirty="0"/>
        </a:p>
      </dgm:t>
    </dgm:pt>
    <dgm:pt modelId="{1B9BC6AF-573F-44AA-9915-904850B9BEB6}" type="parTrans" cxnId="{42521C8B-6516-448E-A2FB-CEA2B27501AE}">
      <dgm:prSet/>
      <dgm:spPr/>
      <dgm:t>
        <a:bodyPr/>
        <a:lstStyle/>
        <a:p>
          <a:endParaRPr lang="ru-RU" sz="2400"/>
        </a:p>
      </dgm:t>
    </dgm:pt>
    <dgm:pt modelId="{FF6E2620-DD62-41DE-B3C5-546F9CCEA60F}" type="sibTrans" cxnId="{42521C8B-6516-448E-A2FB-CEA2B27501AE}">
      <dgm:prSet/>
      <dgm:spPr/>
      <dgm:t>
        <a:bodyPr/>
        <a:lstStyle/>
        <a:p>
          <a:endParaRPr lang="ru-RU" sz="2400"/>
        </a:p>
      </dgm:t>
    </dgm:pt>
    <dgm:pt modelId="{E91FE35B-5902-4C1D-93DD-6EB5DE722E89}" type="pres">
      <dgm:prSet presAssocID="{23BD2555-83A5-40EF-9AB7-00DF5FC2506E}" presName="Name0" presStyleCnt="0">
        <dgm:presLayoutVars>
          <dgm:dir/>
          <dgm:resizeHandles val="exact"/>
        </dgm:presLayoutVars>
      </dgm:prSet>
      <dgm:spPr/>
    </dgm:pt>
    <dgm:pt modelId="{53E16F99-AA66-492D-A906-2E84D806052D}" type="pres">
      <dgm:prSet presAssocID="{E1A2F3BB-8A61-4277-A94F-9591F3EDB069}" presName="composite" presStyleCnt="0"/>
      <dgm:spPr/>
    </dgm:pt>
    <dgm:pt modelId="{15F93A93-23C5-444A-94B6-0600537B9D7C}" type="pres">
      <dgm:prSet presAssocID="{E1A2F3BB-8A61-4277-A94F-9591F3EDB069}" presName="rect1" presStyleLbl="trAlignAcc1" presStyleIdx="0" presStyleCnt="3" custScaleY="119270">
        <dgm:presLayoutVars>
          <dgm:bulletEnabled val="1"/>
        </dgm:presLayoutVars>
      </dgm:prSet>
      <dgm:spPr/>
    </dgm:pt>
    <dgm:pt modelId="{3470F93F-4F8A-4C14-91E6-AB98F60F2317}" type="pres">
      <dgm:prSet presAssocID="{E1A2F3BB-8A61-4277-A94F-9591F3EDB069}" presName="rect2" presStyleLbl="fgImgPlace1" presStyleIdx="0" presStyleCnt="3"/>
      <dgm:spPr/>
    </dgm:pt>
    <dgm:pt modelId="{FFC4B248-0200-4DCD-9DFF-6AEA95F55CE4}" type="pres">
      <dgm:prSet presAssocID="{5CB53C58-CD95-4EBE-B256-6B53776FEDE7}" presName="sibTrans" presStyleCnt="0"/>
      <dgm:spPr/>
    </dgm:pt>
    <dgm:pt modelId="{FFBFD58F-D359-4AC5-B96E-AEECAFD22F0E}" type="pres">
      <dgm:prSet presAssocID="{2ED28C74-83B4-4A86-9A0D-960FAE246CAC}" presName="composite" presStyleCnt="0"/>
      <dgm:spPr/>
    </dgm:pt>
    <dgm:pt modelId="{FDD21365-A53D-4F80-BF45-ACF68BEF2670}" type="pres">
      <dgm:prSet presAssocID="{2ED28C74-83B4-4A86-9A0D-960FAE246CAC}" presName="rect1" presStyleLbl="trAlignAcc1" presStyleIdx="1" presStyleCnt="3" custScaleY="113677">
        <dgm:presLayoutVars>
          <dgm:bulletEnabled val="1"/>
        </dgm:presLayoutVars>
      </dgm:prSet>
      <dgm:spPr/>
    </dgm:pt>
    <dgm:pt modelId="{70AD4504-3EEB-406B-8AE5-F18F06C9D383}" type="pres">
      <dgm:prSet presAssocID="{2ED28C74-83B4-4A86-9A0D-960FAE246CAC}" presName="rect2" presStyleLbl="fgImgPlace1" presStyleIdx="1" presStyleCnt="3"/>
      <dgm:spPr/>
    </dgm:pt>
    <dgm:pt modelId="{AC92D043-40E0-4377-BFF9-EE57B8ADC6F0}" type="pres">
      <dgm:prSet presAssocID="{CDD079A9-3AF8-4DA8-9942-589A844A3577}" presName="sibTrans" presStyleCnt="0"/>
      <dgm:spPr/>
    </dgm:pt>
    <dgm:pt modelId="{E0668A27-64CE-4CB3-8C2B-D6DA73129E3F}" type="pres">
      <dgm:prSet presAssocID="{8EF883A7-1DFC-445B-94BA-E102E8291668}" presName="composite" presStyleCnt="0"/>
      <dgm:spPr/>
    </dgm:pt>
    <dgm:pt modelId="{43AB2B59-2795-4B8F-A5C9-287F4DDB440C}" type="pres">
      <dgm:prSet presAssocID="{8EF883A7-1DFC-445B-94BA-E102E8291668}" presName="rect1" presStyleLbl="trAlignAcc1" presStyleIdx="2" presStyleCnt="3">
        <dgm:presLayoutVars>
          <dgm:bulletEnabled val="1"/>
        </dgm:presLayoutVars>
      </dgm:prSet>
      <dgm:spPr/>
    </dgm:pt>
    <dgm:pt modelId="{DFA35EB3-AA77-4787-B58E-586DE4259829}" type="pres">
      <dgm:prSet presAssocID="{8EF883A7-1DFC-445B-94BA-E102E8291668}" presName="rect2" presStyleLbl="fgImgPlace1" presStyleIdx="2" presStyleCnt="3"/>
      <dgm:spPr/>
    </dgm:pt>
  </dgm:ptLst>
  <dgm:cxnLst>
    <dgm:cxn modelId="{C76B4E42-1464-4687-8628-CD8FCE525FBA}" type="presOf" srcId="{8EF883A7-1DFC-445B-94BA-E102E8291668}" destId="{43AB2B59-2795-4B8F-A5C9-287F4DDB440C}" srcOrd="0" destOrd="0" presId="urn:microsoft.com/office/officeart/2008/layout/PictureStrips"/>
    <dgm:cxn modelId="{03FEA66B-633D-482A-A78C-194C9BCB2E44}" type="presOf" srcId="{23BD2555-83A5-40EF-9AB7-00DF5FC2506E}" destId="{E91FE35B-5902-4C1D-93DD-6EB5DE722E89}" srcOrd="0" destOrd="0" presId="urn:microsoft.com/office/officeart/2008/layout/PictureStrips"/>
    <dgm:cxn modelId="{42521C8B-6516-448E-A2FB-CEA2B27501AE}" srcId="{23BD2555-83A5-40EF-9AB7-00DF5FC2506E}" destId="{8EF883A7-1DFC-445B-94BA-E102E8291668}" srcOrd="2" destOrd="0" parTransId="{1B9BC6AF-573F-44AA-9915-904850B9BEB6}" sibTransId="{FF6E2620-DD62-41DE-B3C5-546F9CCEA60F}"/>
    <dgm:cxn modelId="{43606AC6-3E66-4023-BB96-E2C41BF3A571}" srcId="{23BD2555-83A5-40EF-9AB7-00DF5FC2506E}" destId="{E1A2F3BB-8A61-4277-A94F-9591F3EDB069}" srcOrd="0" destOrd="0" parTransId="{FDE4F248-131A-48AB-BC9C-52BFF71D1949}" sibTransId="{5CB53C58-CD95-4EBE-B256-6B53776FEDE7}"/>
    <dgm:cxn modelId="{D05ADBD4-501C-47B2-9579-F867CCA2C2EF}" type="presOf" srcId="{E1A2F3BB-8A61-4277-A94F-9591F3EDB069}" destId="{15F93A93-23C5-444A-94B6-0600537B9D7C}" srcOrd="0" destOrd="0" presId="urn:microsoft.com/office/officeart/2008/layout/PictureStrips"/>
    <dgm:cxn modelId="{F778C9D9-6E05-4415-9387-178A7BF89B1E}" srcId="{23BD2555-83A5-40EF-9AB7-00DF5FC2506E}" destId="{2ED28C74-83B4-4A86-9A0D-960FAE246CAC}" srcOrd="1" destOrd="0" parTransId="{C35F77E9-06E6-42C8-97F4-9C3937D01063}" sibTransId="{CDD079A9-3AF8-4DA8-9942-589A844A3577}"/>
    <dgm:cxn modelId="{CFA5F5FE-844E-4906-93EA-2E15DE0DD101}" type="presOf" srcId="{2ED28C74-83B4-4A86-9A0D-960FAE246CAC}" destId="{FDD21365-A53D-4F80-BF45-ACF68BEF2670}" srcOrd="0" destOrd="0" presId="urn:microsoft.com/office/officeart/2008/layout/PictureStrips"/>
    <dgm:cxn modelId="{97C4562E-E6F6-4995-970B-8155C9489AFF}" type="presParOf" srcId="{E91FE35B-5902-4C1D-93DD-6EB5DE722E89}" destId="{53E16F99-AA66-492D-A906-2E84D806052D}" srcOrd="0" destOrd="0" presId="urn:microsoft.com/office/officeart/2008/layout/PictureStrips"/>
    <dgm:cxn modelId="{89CB69A0-3DDF-478B-BFA9-A3EE898F56A8}" type="presParOf" srcId="{53E16F99-AA66-492D-A906-2E84D806052D}" destId="{15F93A93-23C5-444A-94B6-0600537B9D7C}" srcOrd="0" destOrd="0" presId="urn:microsoft.com/office/officeart/2008/layout/PictureStrips"/>
    <dgm:cxn modelId="{D4BB7CC8-E80E-405F-8EC0-7BC1D716DFFF}" type="presParOf" srcId="{53E16F99-AA66-492D-A906-2E84D806052D}" destId="{3470F93F-4F8A-4C14-91E6-AB98F60F2317}" srcOrd="1" destOrd="0" presId="urn:microsoft.com/office/officeart/2008/layout/PictureStrips"/>
    <dgm:cxn modelId="{5527443E-FC3C-4A76-ABA1-1802B13E238F}" type="presParOf" srcId="{E91FE35B-5902-4C1D-93DD-6EB5DE722E89}" destId="{FFC4B248-0200-4DCD-9DFF-6AEA95F55CE4}" srcOrd="1" destOrd="0" presId="urn:microsoft.com/office/officeart/2008/layout/PictureStrips"/>
    <dgm:cxn modelId="{0ABB49AD-CFC3-40B0-9509-2053AD509651}" type="presParOf" srcId="{E91FE35B-5902-4C1D-93DD-6EB5DE722E89}" destId="{FFBFD58F-D359-4AC5-B96E-AEECAFD22F0E}" srcOrd="2" destOrd="0" presId="urn:microsoft.com/office/officeart/2008/layout/PictureStrips"/>
    <dgm:cxn modelId="{00058039-D0B8-4021-BA31-34A8090E355F}" type="presParOf" srcId="{FFBFD58F-D359-4AC5-B96E-AEECAFD22F0E}" destId="{FDD21365-A53D-4F80-BF45-ACF68BEF2670}" srcOrd="0" destOrd="0" presId="urn:microsoft.com/office/officeart/2008/layout/PictureStrips"/>
    <dgm:cxn modelId="{1E152564-EEA9-425A-A730-EA77788B7896}" type="presParOf" srcId="{FFBFD58F-D359-4AC5-B96E-AEECAFD22F0E}" destId="{70AD4504-3EEB-406B-8AE5-F18F06C9D383}" srcOrd="1" destOrd="0" presId="urn:microsoft.com/office/officeart/2008/layout/PictureStrips"/>
    <dgm:cxn modelId="{B80CCBCD-EDF0-4340-B80E-478CD82BD1E7}" type="presParOf" srcId="{E91FE35B-5902-4C1D-93DD-6EB5DE722E89}" destId="{AC92D043-40E0-4377-BFF9-EE57B8ADC6F0}" srcOrd="3" destOrd="0" presId="urn:microsoft.com/office/officeart/2008/layout/PictureStrips"/>
    <dgm:cxn modelId="{C43155DB-2D54-4FB1-8770-44B49F6BAAA3}" type="presParOf" srcId="{E91FE35B-5902-4C1D-93DD-6EB5DE722E89}" destId="{E0668A27-64CE-4CB3-8C2B-D6DA73129E3F}" srcOrd="4" destOrd="0" presId="urn:microsoft.com/office/officeart/2008/layout/PictureStrips"/>
    <dgm:cxn modelId="{61978EB5-6DD4-4020-8325-239B22B4ED2B}" type="presParOf" srcId="{E0668A27-64CE-4CB3-8C2B-D6DA73129E3F}" destId="{43AB2B59-2795-4B8F-A5C9-287F4DDB440C}" srcOrd="0" destOrd="0" presId="urn:microsoft.com/office/officeart/2008/layout/PictureStrips"/>
    <dgm:cxn modelId="{DCB26086-F5F1-4972-BB27-51DD803C1535}" type="presParOf" srcId="{E0668A27-64CE-4CB3-8C2B-D6DA73129E3F}" destId="{DFA35EB3-AA77-4787-B58E-586DE4259829}" srcOrd="1" destOrd="0" presId="urn:microsoft.com/office/officeart/2008/layout/PictureStrip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D6704C0-D93C-4AA1-9D3E-5E8A0D0E21EE}">
      <dsp:nvSpPr>
        <dsp:cNvPr id="0" name=""/>
        <dsp:cNvSpPr/>
      </dsp:nvSpPr>
      <dsp:spPr>
        <a:xfrm rot="5400000">
          <a:off x="5433531" y="-2430091"/>
          <a:ext cx="325193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900" kern="1200" dirty="0"/>
            <a:t>в оздоровительный лагерь </a:t>
          </a:r>
          <a:r>
            <a:rPr lang="ru-RU" sz="900" b="1" kern="1200" dirty="0"/>
            <a:t>с дневным пребыванием </a:t>
          </a:r>
          <a:r>
            <a:rPr lang="ru-RU" sz="900" kern="1200" dirty="0"/>
            <a:t>детей сроком </a:t>
          </a:r>
          <a:br>
            <a:rPr lang="ru-RU" sz="900" kern="1200" dirty="0"/>
          </a:br>
          <a:r>
            <a:rPr lang="ru-RU" sz="900" b="1" kern="1200" dirty="0"/>
            <a:t>не менее 18 дней </a:t>
          </a:r>
        </a:p>
      </dsp:txBody>
      <dsp:txXfrm rot="-5400000">
        <a:off x="2962656" y="56659"/>
        <a:ext cx="5251069" cy="293443"/>
      </dsp:txXfrm>
    </dsp:sp>
    <dsp:sp modelId="{4C4DC09E-16B7-43FF-AB44-D785609279DB}">
      <dsp:nvSpPr>
        <dsp:cNvPr id="0" name=""/>
        <dsp:cNvSpPr/>
      </dsp:nvSpPr>
      <dsp:spPr>
        <a:xfrm>
          <a:off x="0" y="134"/>
          <a:ext cx="2962656" cy="40649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110,00 рублей </a:t>
          </a:r>
        </a:p>
      </dsp:txBody>
      <dsp:txXfrm>
        <a:off x="19843" y="19977"/>
        <a:ext cx="2922970" cy="366805"/>
      </dsp:txXfrm>
    </dsp:sp>
    <dsp:sp modelId="{C458F070-80AE-485D-B6F0-709BA3444477}">
      <dsp:nvSpPr>
        <dsp:cNvPr id="0" name=""/>
        <dsp:cNvSpPr/>
      </dsp:nvSpPr>
      <dsp:spPr>
        <a:xfrm rot="5400000">
          <a:off x="5433531" y="-2003275"/>
          <a:ext cx="325193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900" kern="1200" dirty="0"/>
            <a:t>в оздоровительный лагерь </a:t>
          </a:r>
          <a:r>
            <a:rPr lang="ru-RU" sz="900" b="1" kern="1200" dirty="0"/>
            <a:t>труда и отдыха с дневным пребыванием </a:t>
          </a:r>
          <a:r>
            <a:rPr lang="ru-RU" sz="900" kern="1200" dirty="0"/>
            <a:t>детей сроком </a:t>
          </a:r>
          <a:r>
            <a:rPr lang="ru-RU" sz="900" b="1" kern="1200" dirty="0"/>
            <a:t>не менее 18 дней </a:t>
          </a:r>
        </a:p>
      </dsp:txBody>
      <dsp:txXfrm rot="-5400000">
        <a:off x="2962656" y="483475"/>
        <a:ext cx="5251069" cy="293443"/>
      </dsp:txXfrm>
    </dsp:sp>
    <dsp:sp modelId="{F4AD475D-36A5-4860-89F2-7A14EAAA3067}">
      <dsp:nvSpPr>
        <dsp:cNvPr id="0" name=""/>
        <dsp:cNvSpPr/>
      </dsp:nvSpPr>
      <dsp:spPr>
        <a:xfrm>
          <a:off x="0" y="426950"/>
          <a:ext cx="2962656" cy="40649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119,00 рубля </a:t>
          </a:r>
        </a:p>
      </dsp:txBody>
      <dsp:txXfrm>
        <a:off x="19843" y="446793"/>
        <a:ext cx="2922970" cy="366805"/>
      </dsp:txXfrm>
    </dsp:sp>
    <dsp:sp modelId="{71FA592E-33CD-4C2E-B8CC-AE2F6EC47E96}">
      <dsp:nvSpPr>
        <dsp:cNvPr id="0" name=""/>
        <dsp:cNvSpPr/>
      </dsp:nvSpPr>
      <dsp:spPr>
        <a:xfrm rot="5400000">
          <a:off x="5433531" y="-1576459"/>
          <a:ext cx="325193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900" kern="1200" dirty="0"/>
            <a:t>в </a:t>
          </a:r>
          <a:r>
            <a:rPr lang="ru-RU" sz="900" b="1" kern="1200" dirty="0"/>
            <a:t>спортивно-оздоровительный </a:t>
          </a:r>
          <a:r>
            <a:rPr lang="ru-RU" sz="900" kern="1200" dirty="0"/>
            <a:t>лагерь с дневным пребыванием детей сроком </a:t>
          </a:r>
          <a:br>
            <a:rPr lang="ru-RU" sz="900" kern="1200" dirty="0"/>
          </a:br>
          <a:r>
            <a:rPr lang="ru-RU" sz="900" b="1" kern="1200" dirty="0"/>
            <a:t>не менее 18 дней </a:t>
          </a:r>
        </a:p>
      </dsp:txBody>
      <dsp:txXfrm rot="-5400000">
        <a:off x="2962656" y="910291"/>
        <a:ext cx="5251069" cy="293443"/>
      </dsp:txXfrm>
    </dsp:sp>
    <dsp:sp modelId="{2CD406EB-8765-4E12-AE3C-8E6EE8D32A7D}">
      <dsp:nvSpPr>
        <dsp:cNvPr id="0" name=""/>
        <dsp:cNvSpPr/>
      </dsp:nvSpPr>
      <dsp:spPr>
        <a:xfrm>
          <a:off x="0" y="853766"/>
          <a:ext cx="2962656" cy="40649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124,00 рублей</a:t>
          </a:r>
        </a:p>
      </dsp:txBody>
      <dsp:txXfrm>
        <a:off x="19843" y="873609"/>
        <a:ext cx="2922970" cy="366805"/>
      </dsp:txXfrm>
    </dsp:sp>
    <dsp:sp modelId="{44C1AF36-272C-4E79-9CE8-DB1F4F3DF0BF}">
      <dsp:nvSpPr>
        <dsp:cNvPr id="0" name=""/>
        <dsp:cNvSpPr/>
      </dsp:nvSpPr>
      <dsp:spPr>
        <a:xfrm rot="5400000">
          <a:off x="5433531" y="-1149643"/>
          <a:ext cx="325193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900" kern="1200" dirty="0"/>
            <a:t>в оздоровительный лагерь </a:t>
          </a:r>
          <a:r>
            <a:rPr lang="ru-RU" sz="900" b="1" kern="1200" dirty="0"/>
            <a:t>с круглосуточным пребыванием </a:t>
          </a:r>
          <a:r>
            <a:rPr lang="ru-RU" sz="900" kern="1200" dirty="0"/>
            <a:t>детей сроком </a:t>
          </a:r>
          <a:br>
            <a:rPr lang="ru-RU" sz="900" kern="1200" dirty="0"/>
          </a:br>
          <a:r>
            <a:rPr lang="ru-RU" sz="900" b="1" kern="1200" dirty="0"/>
            <a:t>не менее 9 дней </a:t>
          </a:r>
          <a:r>
            <a:rPr lang="ru-RU" sz="900" kern="1200" dirty="0"/>
            <a:t>по профилю, направлению деятельности </a:t>
          </a:r>
        </a:p>
      </dsp:txBody>
      <dsp:txXfrm rot="-5400000">
        <a:off x="2962656" y="1337107"/>
        <a:ext cx="5251069" cy="293443"/>
      </dsp:txXfrm>
    </dsp:sp>
    <dsp:sp modelId="{EC8CBB58-066B-4195-A9B1-D9BB0930CB29}">
      <dsp:nvSpPr>
        <dsp:cNvPr id="0" name=""/>
        <dsp:cNvSpPr/>
      </dsp:nvSpPr>
      <dsp:spPr>
        <a:xfrm>
          <a:off x="0" y="1280582"/>
          <a:ext cx="2962656" cy="40649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113,00 рублей</a:t>
          </a:r>
        </a:p>
      </dsp:txBody>
      <dsp:txXfrm>
        <a:off x="19843" y="1300425"/>
        <a:ext cx="2922970" cy="366805"/>
      </dsp:txXfrm>
    </dsp:sp>
    <dsp:sp modelId="{2925E0EB-8E9B-4DE4-8866-7087859387C1}">
      <dsp:nvSpPr>
        <dsp:cNvPr id="0" name=""/>
        <dsp:cNvSpPr/>
      </dsp:nvSpPr>
      <dsp:spPr>
        <a:xfrm rot="5400000">
          <a:off x="5433531" y="-722828"/>
          <a:ext cx="325193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900" kern="1200" dirty="0"/>
            <a:t>в оздоровительный лагерь </a:t>
          </a:r>
          <a:r>
            <a:rPr lang="ru-RU" sz="900" b="1" kern="1200" dirty="0"/>
            <a:t>с круглосуточным пребыванием </a:t>
          </a:r>
          <a:r>
            <a:rPr lang="ru-RU" sz="900" kern="1200" dirty="0"/>
            <a:t>детей сроком </a:t>
          </a:r>
          <a:br>
            <a:rPr lang="ru-RU" sz="900" kern="1200" dirty="0"/>
          </a:br>
          <a:r>
            <a:rPr lang="ru-RU" sz="900" b="1" kern="1200" dirty="0"/>
            <a:t>не</a:t>
          </a:r>
          <a:r>
            <a:rPr lang="ru-RU" sz="900" kern="1200" dirty="0"/>
            <a:t> </a:t>
          </a:r>
          <a:r>
            <a:rPr lang="ru-RU" sz="900" b="1" kern="1200" dirty="0"/>
            <a:t>менее 9 дней оборонно-спортивного профиля, труда и отдыха</a:t>
          </a:r>
        </a:p>
      </dsp:txBody>
      <dsp:txXfrm rot="-5400000">
        <a:off x="2962656" y="1763922"/>
        <a:ext cx="5251069" cy="293443"/>
      </dsp:txXfrm>
    </dsp:sp>
    <dsp:sp modelId="{08EF6609-4324-4706-AE26-AF1BF189A05A}">
      <dsp:nvSpPr>
        <dsp:cNvPr id="0" name=""/>
        <dsp:cNvSpPr/>
      </dsp:nvSpPr>
      <dsp:spPr>
        <a:xfrm>
          <a:off x="0" y="1707398"/>
          <a:ext cx="2962656" cy="40649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116,00 рублей</a:t>
          </a:r>
        </a:p>
      </dsp:txBody>
      <dsp:txXfrm>
        <a:off x="19843" y="1727241"/>
        <a:ext cx="2922970" cy="366805"/>
      </dsp:txXfrm>
    </dsp:sp>
    <dsp:sp modelId="{BFADAA9E-6820-4BA1-A35C-CD3005B73BBC}">
      <dsp:nvSpPr>
        <dsp:cNvPr id="0" name=""/>
        <dsp:cNvSpPr/>
      </dsp:nvSpPr>
      <dsp:spPr>
        <a:xfrm rot="5400000">
          <a:off x="5433531" y="-296012"/>
          <a:ext cx="325193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900" kern="1200" dirty="0"/>
            <a:t>в оздоровительный лагерь </a:t>
          </a:r>
          <a:r>
            <a:rPr lang="ru-RU" sz="900" b="1" kern="1200" dirty="0"/>
            <a:t>с круглосуточным пребыванием </a:t>
          </a:r>
          <a:r>
            <a:rPr lang="ru-RU" sz="900" kern="1200" dirty="0"/>
            <a:t>детей сроком </a:t>
          </a:r>
          <a:br>
            <a:rPr lang="ru-RU" sz="900" kern="1200" dirty="0"/>
          </a:br>
          <a:r>
            <a:rPr lang="ru-RU" sz="900" b="1" kern="1200" dirty="0"/>
            <a:t>не</a:t>
          </a:r>
          <a:r>
            <a:rPr lang="ru-RU" sz="900" kern="1200" dirty="0"/>
            <a:t> </a:t>
          </a:r>
          <a:r>
            <a:rPr lang="ru-RU" sz="900" b="1" kern="1200" dirty="0"/>
            <a:t>менее 18 дней</a:t>
          </a:r>
        </a:p>
      </dsp:txBody>
      <dsp:txXfrm rot="-5400000">
        <a:off x="2962656" y="2190738"/>
        <a:ext cx="5251069" cy="293443"/>
      </dsp:txXfrm>
    </dsp:sp>
    <dsp:sp modelId="{F66B5711-90A8-45DA-83B3-31CB1180B2D3}">
      <dsp:nvSpPr>
        <dsp:cNvPr id="0" name=""/>
        <dsp:cNvSpPr/>
      </dsp:nvSpPr>
      <dsp:spPr>
        <a:xfrm>
          <a:off x="0" y="2134214"/>
          <a:ext cx="2962656" cy="40649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264,00 рублей</a:t>
          </a:r>
        </a:p>
      </dsp:txBody>
      <dsp:txXfrm>
        <a:off x="19843" y="2154057"/>
        <a:ext cx="2922970" cy="366805"/>
      </dsp:txXfrm>
    </dsp:sp>
    <dsp:sp modelId="{26531E65-5513-4D8F-A4FA-A233451B6CF9}">
      <dsp:nvSpPr>
        <dsp:cNvPr id="0" name=""/>
        <dsp:cNvSpPr/>
      </dsp:nvSpPr>
      <dsp:spPr>
        <a:xfrm rot="5400000">
          <a:off x="5433531" y="130803"/>
          <a:ext cx="325193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900" kern="1200" dirty="0"/>
            <a:t>в </a:t>
          </a:r>
          <a:r>
            <a:rPr lang="ru-RU" sz="900" b="1" kern="1200" dirty="0"/>
            <a:t>спортивно-оздоровительный лагерь с круглосуточным пребыванием </a:t>
          </a:r>
          <a:r>
            <a:rPr lang="ru-RU" sz="900" kern="1200" dirty="0"/>
            <a:t>детей сроком </a:t>
          </a:r>
          <a:r>
            <a:rPr lang="ru-RU" sz="900" b="1" kern="1200" dirty="0"/>
            <a:t>не менее 9 дней </a:t>
          </a:r>
        </a:p>
      </dsp:txBody>
      <dsp:txXfrm rot="-5400000">
        <a:off x="2962656" y="2617554"/>
        <a:ext cx="5251069" cy="293443"/>
      </dsp:txXfrm>
    </dsp:sp>
    <dsp:sp modelId="{F7B60FB9-7C68-4BA9-8E7A-DC96E22A76CA}">
      <dsp:nvSpPr>
        <dsp:cNvPr id="0" name=""/>
        <dsp:cNvSpPr/>
      </dsp:nvSpPr>
      <dsp:spPr>
        <a:xfrm>
          <a:off x="0" y="2561030"/>
          <a:ext cx="2962656" cy="40649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129,00 рублей</a:t>
          </a:r>
        </a:p>
      </dsp:txBody>
      <dsp:txXfrm>
        <a:off x="19843" y="2580873"/>
        <a:ext cx="2922970" cy="366805"/>
      </dsp:txXfrm>
    </dsp:sp>
    <dsp:sp modelId="{5E28A66E-6161-4000-87D1-6575855BE5EE}">
      <dsp:nvSpPr>
        <dsp:cNvPr id="0" name=""/>
        <dsp:cNvSpPr/>
      </dsp:nvSpPr>
      <dsp:spPr>
        <a:xfrm rot="5400000">
          <a:off x="5433531" y="557619"/>
          <a:ext cx="325193" cy="5266944"/>
        </a:xfrm>
        <a:prstGeom prst="round2Same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  <dsp:txBody>
        <a:bodyPr spcFirstLastPara="0" vert="horz" wrap="square" lIns="34290" tIns="17145" rIns="34290" bIns="17145" numCol="1" spcCol="1270" anchor="ctr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900" kern="1200" dirty="0"/>
            <a:t>в </a:t>
          </a:r>
          <a:r>
            <a:rPr lang="ru-RU" sz="900" b="1" kern="1200" dirty="0"/>
            <a:t>спортивно-оздоровительный лагерь с круглосуточным пребыванием </a:t>
          </a:r>
          <a:r>
            <a:rPr lang="ru-RU" sz="900" kern="1200" dirty="0"/>
            <a:t>детей сроком </a:t>
          </a:r>
          <a:r>
            <a:rPr lang="ru-RU" sz="900" b="1" kern="1200" dirty="0"/>
            <a:t>не менее 18 дней </a:t>
          </a:r>
        </a:p>
      </dsp:txBody>
      <dsp:txXfrm rot="-5400000">
        <a:off x="2962656" y="3044370"/>
        <a:ext cx="5251069" cy="293443"/>
      </dsp:txXfrm>
    </dsp:sp>
    <dsp:sp modelId="{18B1CCDE-2320-4C20-BED6-D324FF6230D3}">
      <dsp:nvSpPr>
        <dsp:cNvPr id="0" name=""/>
        <dsp:cNvSpPr/>
      </dsp:nvSpPr>
      <dsp:spPr>
        <a:xfrm>
          <a:off x="0" y="2987845"/>
          <a:ext cx="2962656" cy="406491"/>
        </a:xfrm>
        <a:prstGeom prst="round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1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63500" dist="38100" dir="5400000" rotWithShape="0">
            <a:srgbClr val="000000">
              <a:alpha val="45000"/>
            </a:srgbClr>
          </a:outerShdw>
        </a:effectLst>
        <a:scene3d>
          <a:camera prst="orthographicFront" fov="0">
            <a:rot lat="0" lon="0" rev="0"/>
          </a:camera>
          <a:lightRig rig="glow" dir="t">
            <a:rot lat="0" lon="0" rev="6360000"/>
          </a:lightRig>
        </a:scene3d>
        <a:sp3d contourW="1000" prstMaterial="flat">
          <a:bevelT w="95250" h="101600"/>
          <a:contourClr>
            <a:schemeClr val="accent1">
              <a:hueOff val="0"/>
              <a:satOff val="0"/>
              <a:lumOff val="0"/>
              <a:alphaOff val="0"/>
              <a:satMod val="300000"/>
            </a:schemeClr>
          </a:contourClr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76200" tIns="38100" rIns="76200" bIns="3810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 dirty="0"/>
            <a:t>292,00 рубля</a:t>
          </a:r>
        </a:p>
      </dsp:txBody>
      <dsp:txXfrm>
        <a:off x="19843" y="3007688"/>
        <a:ext cx="2922970" cy="366805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30BDB4-9484-4953-956F-FF952B7806F1}">
      <dsp:nvSpPr>
        <dsp:cNvPr id="0" name=""/>
        <dsp:cNvSpPr/>
      </dsp:nvSpPr>
      <dsp:spPr>
        <a:xfrm>
          <a:off x="0" y="1466"/>
          <a:ext cx="8229600" cy="126611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b="1" kern="1200" dirty="0"/>
            <a:t>Приоритетным направлением </a:t>
          </a:r>
          <a:r>
            <a:rPr lang="ru-RU" sz="1600" kern="1200" dirty="0"/>
            <a:t>остается 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b="1" kern="1200" dirty="0"/>
            <a:t>гражданское и патриотическое </a:t>
          </a:r>
          <a:r>
            <a:rPr lang="ru-RU" sz="1600" kern="1200" dirty="0"/>
            <a:t>воспитание учащихся </a:t>
          </a:r>
        </a:p>
      </dsp:txBody>
      <dsp:txXfrm>
        <a:off x="61806" y="63272"/>
        <a:ext cx="8105988" cy="1142499"/>
      </dsp:txXfrm>
    </dsp:sp>
    <dsp:sp modelId="{14392601-B559-44F8-9AD5-BFB524D513AF}">
      <dsp:nvSpPr>
        <dsp:cNvPr id="0" name=""/>
        <dsp:cNvSpPr/>
      </dsp:nvSpPr>
      <dsp:spPr>
        <a:xfrm>
          <a:off x="0" y="1280206"/>
          <a:ext cx="8229600" cy="126611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 dirty="0"/>
            <a:t>Будет продолжена </a:t>
          </a:r>
          <a:r>
            <a:rPr lang="ru-RU" sz="1600" b="1" kern="1200" dirty="0"/>
            <a:t>работа по реализации плана мероприятий</a:t>
          </a:r>
          <a:r>
            <a:rPr lang="ru-RU" sz="1600" kern="1200" dirty="0"/>
            <a:t>, приуроченного к </a:t>
          </a:r>
          <a:r>
            <a:rPr lang="ru-RU" sz="1600" b="1" kern="1200" dirty="0"/>
            <a:t>Году мира и созидания</a:t>
          </a:r>
          <a:r>
            <a:rPr lang="ru-RU" sz="1600" kern="1200" dirty="0"/>
            <a:t>, </a:t>
          </a:r>
          <a:r>
            <a:rPr lang="ru-RU" sz="1600" b="1" kern="1200" dirty="0"/>
            <a:t>патриотического, духовно-нравственного воспитания</a:t>
          </a:r>
          <a:endParaRPr lang="ru-RU" sz="500" b="1" kern="1200" dirty="0"/>
        </a:p>
      </dsp:txBody>
      <dsp:txXfrm>
        <a:off x="61806" y="1342012"/>
        <a:ext cx="8105988" cy="1142499"/>
      </dsp:txXfrm>
    </dsp:sp>
    <dsp:sp modelId="{970667D5-AEA6-4D15-B99E-634A4ACBD7DC}">
      <dsp:nvSpPr>
        <dsp:cNvPr id="0" name=""/>
        <dsp:cNvSpPr/>
      </dsp:nvSpPr>
      <dsp:spPr>
        <a:xfrm>
          <a:off x="0" y="2558945"/>
          <a:ext cx="8229600" cy="1266111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6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5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i="0" kern="1200" dirty="0"/>
            <a:t>Необходимо максимально </a:t>
          </a:r>
          <a:r>
            <a:rPr lang="ru-RU" sz="1600" b="1" i="0" kern="1200" dirty="0"/>
            <a:t>активизировать поисково-исследовательскую деятельность, экскурсионную работу</a:t>
          </a:r>
          <a:r>
            <a:rPr lang="ru-RU" sz="1600" i="0" kern="1200" dirty="0"/>
            <a:t>. </a:t>
          </a:r>
        </a:p>
        <a:p>
          <a:pPr marL="0" lvl="0" indent="0" algn="l" defTabSz="711200">
            <a:lnSpc>
              <a:spcPct val="95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600" i="0" kern="1200" dirty="0"/>
            <a:t>Каждый воспитанник лагеря должен посетить памятные знаковые места белорусов. Обязательно посетить новый Музей в Мемориальном комплексе «Хатынь»</a:t>
          </a:r>
        </a:p>
      </dsp:txBody>
      <dsp:txXfrm>
        <a:off x="61806" y="2620751"/>
        <a:ext cx="8105988" cy="1142499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37B93C-CA86-4329-8DA6-9A8A583798DF}">
      <dsp:nvSpPr>
        <dsp:cNvPr id="0" name=""/>
        <dsp:cNvSpPr/>
      </dsp:nvSpPr>
      <dsp:spPr>
        <a:xfrm>
          <a:off x="0" y="267607"/>
          <a:ext cx="8405446" cy="476701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/>
            <a:t>Воспитание уважительного отношения к государственной символике Республики Беларусь</a:t>
          </a:r>
          <a:r>
            <a:rPr lang="ru-RU" sz="1200" kern="1200"/>
            <a:t>: </a:t>
          </a:r>
        </a:p>
      </dsp:txBody>
      <dsp:txXfrm>
        <a:off x="23271" y="290878"/>
        <a:ext cx="8358904" cy="430159"/>
      </dsp:txXfrm>
    </dsp:sp>
    <dsp:sp modelId="{865F4C97-DF4F-47EB-A69E-3993C3947885}">
      <dsp:nvSpPr>
        <dsp:cNvPr id="0" name=""/>
        <dsp:cNvSpPr/>
      </dsp:nvSpPr>
      <dsp:spPr>
        <a:xfrm>
          <a:off x="0" y="744308"/>
          <a:ext cx="8405446" cy="4098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873" tIns="15240" rIns="85344" bIns="1524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900" kern="1200" dirty="0"/>
            <a:t>Следует уделить должное внимание оформлению уголков государственной символики в </a:t>
          </a:r>
          <a:r>
            <a:rPr lang="ru-RU" sz="900" kern="1200" dirty="0" err="1"/>
            <a:t>воспитательно</a:t>
          </a:r>
          <a:r>
            <a:rPr lang="ru-RU" sz="900" kern="1200" dirty="0"/>
            <a:t>-оздоровительных учреждениях образования, исполнению Государственного гимна Республики Беларусь, использованию государственных символов при проведении торжественных собраний и мероприятий, приуроченных к знаменательным датам и государственным праздникам </a:t>
          </a:r>
        </a:p>
      </dsp:txBody>
      <dsp:txXfrm>
        <a:off x="0" y="744308"/>
        <a:ext cx="8405446" cy="409860"/>
      </dsp:txXfrm>
    </dsp:sp>
    <dsp:sp modelId="{2639CF7C-C7C5-4E3C-9638-D21880219C5A}">
      <dsp:nvSpPr>
        <dsp:cNvPr id="0" name=""/>
        <dsp:cNvSpPr/>
      </dsp:nvSpPr>
      <dsp:spPr>
        <a:xfrm>
          <a:off x="0" y="1154168"/>
          <a:ext cx="8405446" cy="476701"/>
        </a:xfrm>
        <a:prstGeom prst="roundRect">
          <a:avLst/>
        </a:prstGeom>
        <a:solidFill>
          <a:schemeClr val="accent2">
            <a:hueOff val="-17325818"/>
            <a:satOff val="15657"/>
            <a:lumOff val="1768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kern="1200" dirty="0"/>
            <a:t>В период летней оздоровительной кампании 2023 года будет реализована </a:t>
          </a:r>
          <a:r>
            <a:rPr lang="ru-RU" sz="1200" b="1" kern="1200" dirty="0"/>
            <a:t>республиканская акция «Правильное лето», областная акция «Правильное безопасное лето на </a:t>
          </a:r>
          <a:r>
            <a:rPr lang="ru-RU" sz="1200" b="1" kern="1200" dirty="0" err="1"/>
            <a:t>Минщине</a:t>
          </a:r>
          <a:r>
            <a:rPr lang="ru-RU" sz="1200" b="1" kern="1200" dirty="0"/>
            <a:t>»</a:t>
          </a:r>
          <a:endParaRPr lang="ru-RU" sz="1200" kern="1200" dirty="0"/>
        </a:p>
      </dsp:txBody>
      <dsp:txXfrm>
        <a:off x="23271" y="1177439"/>
        <a:ext cx="8358904" cy="430159"/>
      </dsp:txXfrm>
    </dsp:sp>
    <dsp:sp modelId="{0578B92C-256B-4CAC-992F-944785095AC1}">
      <dsp:nvSpPr>
        <dsp:cNvPr id="0" name=""/>
        <dsp:cNvSpPr/>
      </dsp:nvSpPr>
      <dsp:spPr>
        <a:xfrm>
          <a:off x="0" y="1630870"/>
          <a:ext cx="8405446" cy="18878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66873" tIns="15240" rIns="85344" bIns="15240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900" b="1" i="0" kern="1200" dirty="0"/>
            <a:t> фестиваль </a:t>
          </a:r>
          <a:r>
            <a:rPr lang="ru-RU" sz="900" b="0" i="0" kern="1200" dirty="0" err="1"/>
            <a:t>воспитательно</a:t>
          </a:r>
          <a:r>
            <a:rPr lang="ru-RU" sz="900" b="0" i="0" kern="1200" dirty="0"/>
            <a:t>-оздоровительных учреждений образования </a:t>
          </a:r>
          <a:r>
            <a:rPr lang="ru-RU" sz="900" b="1" i="0" kern="1200" dirty="0"/>
            <a:t>«Солнечно, радостно, классно – лето прошло не напрасно!»</a:t>
          </a:r>
          <a:endParaRPr lang="ru-RU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900" b="1" i="0" kern="1200" dirty="0"/>
            <a:t> фестиваль военно-патриотических лагерей и клубов «Нам есть чем гордиться, нам есть что защищать!»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900" b="1" i="0" kern="1200" dirty="0"/>
            <a:t> конкурс педагогического мастерства </a:t>
          </a:r>
          <a:r>
            <a:rPr lang="ru-RU" sz="900" b="0" i="0" kern="1200" dirty="0"/>
            <a:t>специалистов воспитательно-оздоровительных учреждений образования</a:t>
          </a:r>
          <a:r>
            <a:rPr lang="ru-RU" sz="900" b="1" i="0" kern="1200" dirty="0"/>
            <a:t> «Мечтай! Действуй! Побеждай!»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900" b="1" i="0" kern="1200" dirty="0"/>
            <a:t> онлайн-презентация </a:t>
          </a:r>
          <a:r>
            <a:rPr lang="ru-RU" sz="900" b="0" i="0" kern="1200" dirty="0"/>
            <a:t>наиболее успешных практик деятельности воспитательно-оздоровительных учреждений образования</a:t>
          </a:r>
          <a:r>
            <a:rPr lang="ru-RU" sz="900" b="1" i="0" kern="1200" dirty="0"/>
            <a:t> «Карта открытий лета»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900" b="1" i="0" kern="1200" dirty="0"/>
            <a:t> дистанционный фестиваль </a:t>
          </a:r>
          <a:r>
            <a:rPr lang="ru-RU" sz="900" b="0" i="0" kern="1200" dirty="0"/>
            <a:t>информационных ресурсов воспитательно-оздоровительных учреждений образования</a:t>
          </a:r>
          <a:r>
            <a:rPr lang="ru-RU" sz="900" b="1" i="0" kern="1200" dirty="0"/>
            <a:t> «Лето онлайн»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900" b="1" i="0" kern="1200" dirty="0"/>
            <a:t> виртуальная выставка-панорама </a:t>
          </a:r>
          <a:r>
            <a:rPr lang="ru-RU" sz="900" b="0" i="0" kern="1200" dirty="0"/>
            <a:t>методического опыта по организации летнего отдыха и оздоровления детей</a:t>
          </a:r>
          <a:r>
            <a:rPr lang="ru-RU" sz="900" b="1" i="0" kern="1200" dirty="0"/>
            <a:t> «Рецепты полезных каникул»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900" b="1" i="0" kern="1200" dirty="0"/>
            <a:t> республиканский экскурсионный марафон  «Детский автопоезд»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ru-RU" sz="900" b="1" i="0" kern="1200" dirty="0"/>
            <a:t> онлайн-эстафета </a:t>
          </a:r>
          <a:r>
            <a:rPr lang="ru-RU" sz="900" b="0" i="0" kern="1200" dirty="0" err="1"/>
            <a:t>воспитательно</a:t>
          </a:r>
          <a:r>
            <a:rPr lang="ru-RU" sz="900" b="0" i="0" kern="1200" dirty="0"/>
            <a:t>-оздоровительных учреждений образования </a:t>
          </a:r>
          <a:r>
            <a:rPr lang="ru-RU" sz="900" b="1" i="0" kern="1200" dirty="0"/>
            <a:t>«Я, ты, он, она – вместе целая страна» </a:t>
          </a:r>
          <a:r>
            <a:rPr lang="ru-RU" sz="900" b="0" i="0" kern="1200" dirty="0"/>
            <a:t>и др.</a:t>
          </a:r>
        </a:p>
      </dsp:txBody>
      <dsp:txXfrm>
        <a:off x="0" y="1630870"/>
        <a:ext cx="8405446" cy="1887840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B0C3AC-2D37-46C0-A364-B66F31143496}">
      <dsp:nvSpPr>
        <dsp:cNvPr id="0" name=""/>
        <dsp:cNvSpPr/>
      </dsp:nvSpPr>
      <dsp:spPr>
        <a:xfrm>
          <a:off x="-4486634" y="-688034"/>
          <a:ext cx="5344875" cy="5344875"/>
        </a:xfrm>
        <a:prstGeom prst="blockArc">
          <a:avLst>
            <a:gd name="adj1" fmla="val 18900000"/>
            <a:gd name="adj2" fmla="val 2700000"/>
            <a:gd name="adj3" fmla="val 404"/>
          </a:avLst>
        </a:prstGeom>
        <a:noFill/>
        <a:ln w="55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140203-FCC8-4095-97DB-1F21AAA5F5B2}">
      <dsp:nvSpPr>
        <dsp:cNvPr id="0" name=""/>
        <dsp:cNvSpPr/>
      </dsp:nvSpPr>
      <dsp:spPr>
        <a:xfrm>
          <a:off x="551956" y="313789"/>
          <a:ext cx="8305234" cy="959943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0048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/>
            <a:t>В целях максимального вовлечения детей в досуговую занятость </a:t>
          </a:r>
          <a:r>
            <a:rPr lang="ru-RU" sz="1200" b="0" kern="1200" dirty="0"/>
            <a:t>будут скорректированы </a:t>
          </a:r>
          <a:r>
            <a:rPr lang="ru-RU" sz="1200" b="1" kern="1200" dirty="0"/>
            <a:t>графики работы объединений по интересам на летний период</a:t>
          </a:r>
          <a:endParaRPr lang="ru-RU" sz="1200" kern="1200" dirty="0"/>
        </a:p>
      </dsp:txBody>
      <dsp:txXfrm>
        <a:off x="551956" y="313789"/>
        <a:ext cx="8305234" cy="959943"/>
      </dsp:txXfrm>
    </dsp:sp>
    <dsp:sp modelId="{FEEB8711-D87A-4534-856F-0A2183C8C0DB}">
      <dsp:nvSpPr>
        <dsp:cNvPr id="0" name=""/>
        <dsp:cNvSpPr/>
      </dsp:nvSpPr>
      <dsp:spPr>
        <a:xfrm>
          <a:off x="55855" y="297660"/>
          <a:ext cx="992201" cy="9922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DD14374-D076-44DD-9AE1-BDD6B8888F0A}">
      <dsp:nvSpPr>
        <dsp:cNvPr id="0" name=""/>
        <dsp:cNvSpPr/>
      </dsp:nvSpPr>
      <dsp:spPr>
        <a:xfrm>
          <a:off x="840488" y="1587522"/>
          <a:ext cx="8016702" cy="793761"/>
        </a:xfrm>
        <a:prstGeom prst="rect">
          <a:avLst/>
        </a:prstGeom>
        <a:gradFill rotWithShape="0">
          <a:gsLst>
            <a:gs pos="0">
              <a:schemeClr val="accent5">
                <a:hueOff val="-1548259"/>
                <a:satOff val="15522"/>
                <a:lumOff val="-10784"/>
                <a:alphaOff val="0"/>
                <a:shade val="15000"/>
                <a:satMod val="180000"/>
              </a:schemeClr>
            </a:gs>
            <a:gs pos="50000">
              <a:schemeClr val="accent5">
                <a:hueOff val="-1548259"/>
                <a:satOff val="15522"/>
                <a:lumOff val="-10784"/>
                <a:alphaOff val="0"/>
                <a:shade val="45000"/>
                <a:satMod val="170000"/>
              </a:schemeClr>
            </a:gs>
            <a:gs pos="70000">
              <a:schemeClr val="accent5">
                <a:hueOff val="-1548259"/>
                <a:satOff val="15522"/>
                <a:lumOff val="-10784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1548259"/>
                <a:satOff val="15522"/>
                <a:lumOff val="-10784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0048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/>
            <a:t>Полезная занятость на базе учреждений дополнительного образования </a:t>
          </a:r>
          <a:r>
            <a:rPr lang="ru-RU" sz="1200" b="0" kern="1200" dirty="0"/>
            <a:t>будет организована на протяжении всех каникул </a:t>
          </a:r>
        </a:p>
      </dsp:txBody>
      <dsp:txXfrm>
        <a:off x="840488" y="1587522"/>
        <a:ext cx="8016702" cy="793761"/>
      </dsp:txXfrm>
    </dsp:sp>
    <dsp:sp modelId="{3A07D641-6250-49C5-8567-156CF909A4DC}">
      <dsp:nvSpPr>
        <dsp:cNvPr id="0" name=""/>
        <dsp:cNvSpPr/>
      </dsp:nvSpPr>
      <dsp:spPr>
        <a:xfrm>
          <a:off x="344388" y="1488302"/>
          <a:ext cx="992201" cy="9922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548259"/>
              <a:satOff val="15522"/>
              <a:lumOff val="-10784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B216E3E-EE7F-4603-B10E-99E607747BCA}">
      <dsp:nvSpPr>
        <dsp:cNvPr id="0" name=""/>
        <dsp:cNvSpPr/>
      </dsp:nvSpPr>
      <dsp:spPr>
        <a:xfrm>
          <a:off x="551956" y="2778164"/>
          <a:ext cx="8305234" cy="793761"/>
        </a:xfrm>
        <a:prstGeom prst="rect">
          <a:avLst/>
        </a:prstGeom>
        <a:gradFill rotWithShape="0">
          <a:gsLst>
            <a:gs pos="0">
              <a:schemeClr val="accent5">
                <a:hueOff val="-3096518"/>
                <a:satOff val="31044"/>
                <a:lumOff val="-21569"/>
                <a:alphaOff val="0"/>
                <a:shade val="15000"/>
                <a:satMod val="180000"/>
              </a:schemeClr>
            </a:gs>
            <a:gs pos="50000">
              <a:schemeClr val="accent5">
                <a:hueOff val="-3096518"/>
                <a:satOff val="31044"/>
                <a:lumOff val="-21569"/>
                <a:alphaOff val="0"/>
                <a:shade val="45000"/>
                <a:satMod val="170000"/>
              </a:schemeClr>
            </a:gs>
            <a:gs pos="70000">
              <a:schemeClr val="accent5">
                <a:hueOff val="-3096518"/>
                <a:satOff val="31044"/>
                <a:lumOff val="-21569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3096518"/>
                <a:satOff val="31044"/>
                <a:lumOff val="-21569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30048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/>
            <a:t>Школьные стадионы, плоскостные сооружения, спортивные залы </a:t>
          </a:r>
          <a:r>
            <a:rPr lang="ru-RU" sz="1200" b="0" kern="1200" dirty="0"/>
            <a:t>также будут открыты для детей, но под пристальным вниманием педагогов</a:t>
          </a:r>
        </a:p>
      </dsp:txBody>
      <dsp:txXfrm>
        <a:off x="551956" y="2778164"/>
        <a:ext cx="8305234" cy="793761"/>
      </dsp:txXfrm>
    </dsp:sp>
    <dsp:sp modelId="{CC97B530-38F2-4E2F-A233-4142EF28D409}">
      <dsp:nvSpPr>
        <dsp:cNvPr id="0" name=""/>
        <dsp:cNvSpPr/>
      </dsp:nvSpPr>
      <dsp:spPr>
        <a:xfrm>
          <a:off x="55855" y="2678944"/>
          <a:ext cx="992201" cy="992201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3096518"/>
              <a:satOff val="31044"/>
              <a:lumOff val="-21569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B0C3AC-2D37-46C0-A364-B66F31143496}">
      <dsp:nvSpPr>
        <dsp:cNvPr id="0" name=""/>
        <dsp:cNvSpPr/>
      </dsp:nvSpPr>
      <dsp:spPr>
        <a:xfrm>
          <a:off x="-4486634" y="-688034"/>
          <a:ext cx="5344875" cy="5344875"/>
        </a:xfrm>
        <a:prstGeom prst="blockArc">
          <a:avLst>
            <a:gd name="adj1" fmla="val 18900000"/>
            <a:gd name="adj2" fmla="val 2700000"/>
            <a:gd name="adj3" fmla="val 404"/>
          </a:avLst>
        </a:prstGeom>
        <a:noFill/>
        <a:ln w="55000" cap="flat" cmpd="thickThin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threePt" dir="t">
            <a:rot lat="0" lon="0" rev="7500000"/>
          </a:lightRig>
        </a:scene3d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140203-FCC8-4095-97DB-1F21AAA5F5B2}">
      <dsp:nvSpPr>
        <dsp:cNvPr id="0" name=""/>
        <dsp:cNvSpPr/>
      </dsp:nvSpPr>
      <dsp:spPr>
        <a:xfrm>
          <a:off x="375741" y="89760"/>
          <a:ext cx="8481449" cy="812679"/>
        </a:xfrm>
        <a:prstGeom prst="rect">
          <a:avLst/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15000"/>
                <a:satMod val="180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shade val="45000"/>
                <a:satMod val="170000"/>
              </a:schemeClr>
            </a:gs>
            <a:gs pos="70000">
              <a:schemeClr val="accent5">
                <a:hueOff val="0"/>
                <a:satOff val="0"/>
                <a:lumOff val="0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906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/>
            <a:t>Неукоснительное соблюдение правил безопасного поведения </a:t>
          </a:r>
          <a:r>
            <a:rPr lang="ru-RU" sz="1200" kern="1200" dirty="0"/>
            <a:t>и </a:t>
          </a:r>
          <a:r>
            <a:rPr lang="ru-RU" sz="1200" b="1" kern="1200" dirty="0"/>
            <a:t>обеспечение безопасных условий в местах отдыха и оздоровления </a:t>
          </a:r>
          <a:r>
            <a:rPr lang="ru-RU" sz="1200" kern="1200" dirty="0"/>
            <a:t>детей должны находиться под пристальным вниманием всех заинтересованных. Необходимо </a:t>
          </a:r>
          <a:r>
            <a:rPr lang="ru-RU" sz="1200" b="1" kern="1200" dirty="0"/>
            <a:t>дополнительно провести разъяснительную работу </a:t>
          </a:r>
          <a:r>
            <a:rPr lang="ru-RU" sz="1200" kern="1200" dirty="0"/>
            <a:t>с организаторами детского отдыха и оздоровления</a:t>
          </a:r>
        </a:p>
      </dsp:txBody>
      <dsp:txXfrm>
        <a:off x="375741" y="89760"/>
        <a:ext cx="8481449" cy="812679"/>
      </dsp:txXfrm>
    </dsp:sp>
    <dsp:sp modelId="{FEEB8711-D87A-4534-856F-0A2183C8C0DB}">
      <dsp:nvSpPr>
        <dsp:cNvPr id="0" name=""/>
        <dsp:cNvSpPr/>
      </dsp:nvSpPr>
      <dsp:spPr>
        <a:xfrm>
          <a:off x="65579" y="185938"/>
          <a:ext cx="620324" cy="6203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DD14374-D076-44DD-9AE1-BDD6B8888F0A}">
      <dsp:nvSpPr>
        <dsp:cNvPr id="0" name=""/>
        <dsp:cNvSpPr/>
      </dsp:nvSpPr>
      <dsp:spPr>
        <a:xfrm>
          <a:off x="731346" y="992122"/>
          <a:ext cx="8125844" cy="496259"/>
        </a:xfrm>
        <a:prstGeom prst="rect">
          <a:avLst/>
        </a:prstGeom>
        <a:gradFill rotWithShape="0">
          <a:gsLst>
            <a:gs pos="0">
              <a:schemeClr val="accent5">
                <a:hueOff val="-774129"/>
                <a:satOff val="7761"/>
                <a:lumOff val="-5392"/>
                <a:alphaOff val="0"/>
                <a:shade val="15000"/>
                <a:satMod val="180000"/>
              </a:schemeClr>
            </a:gs>
            <a:gs pos="50000">
              <a:schemeClr val="accent5">
                <a:hueOff val="-774129"/>
                <a:satOff val="7761"/>
                <a:lumOff val="-5392"/>
                <a:alphaOff val="0"/>
                <a:shade val="45000"/>
                <a:satMod val="170000"/>
              </a:schemeClr>
            </a:gs>
            <a:gs pos="70000">
              <a:schemeClr val="accent5">
                <a:hueOff val="-774129"/>
                <a:satOff val="7761"/>
                <a:lumOff val="-5392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774129"/>
                <a:satOff val="7761"/>
                <a:lumOff val="-5392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906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/>
            <a:t>Особое внимание </a:t>
          </a:r>
          <a:r>
            <a:rPr lang="ru-RU" sz="1200" kern="1200" dirty="0"/>
            <a:t>необходимо </a:t>
          </a:r>
          <a:r>
            <a:rPr lang="ru-RU" sz="1200" b="1" kern="1200" dirty="0"/>
            <a:t>уделить обеспечению охраны территории лагерей </a:t>
          </a:r>
          <a:r>
            <a:rPr lang="ru-RU" sz="1200" kern="1200" dirty="0"/>
            <a:t>в тесном взаимодействия с отделами внутренних дел на места</a:t>
          </a:r>
        </a:p>
      </dsp:txBody>
      <dsp:txXfrm>
        <a:off x="731346" y="992122"/>
        <a:ext cx="8125844" cy="496259"/>
      </dsp:txXfrm>
    </dsp:sp>
    <dsp:sp modelId="{3A07D641-6250-49C5-8567-156CF909A4DC}">
      <dsp:nvSpPr>
        <dsp:cNvPr id="0" name=""/>
        <dsp:cNvSpPr/>
      </dsp:nvSpPr>
      <dsp:spPr>
        <a:xfrm>
          <a:off x="421184" y="930089"/>
          <a:ext cx="620324" cy="6203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774129"/>
              <a:satOff val="7761"/>
              <a:lumOff val="-5392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AB216E3E-EE7F-4603-B10E-99E607747BCA}">
      <dsp:nvSpPr>
        <dsp:cNvPr id="0" name=""/>
        <dsp:cNvSpPr/>
      </dsp:nvSpPr>
      <dsp:spPr>
        <a:xfrm>
          <a:off x="840488" y="1736273"/>
          <a:ext cx="8016702" cy="496259"/>
        </a:xfrm>
        <a:prstGeom prst="rect">
          <a:avLst/>
        </a:prstGeom>
        <a:gradFill rotWithShape="0">
          <a:gsLst>
            <a:gs pos="0">
              <a:schemeClr val="accent5">
                <a:hueOff val="-1548259"/>
                <a:satOff val="15522"/>
                <a:lumOff val="-10784"/>
                <a:alphaOff val="0"/>
                <a:shade val="15000"/>
                <a:satMod val="180000"/>
              </a:schemeClr>
            </a:gs>
            <a:gs pos="50000">
              <a:schemeClr val="accent5">
                <a:hueOff val="-1548259"/>
                <a:satOff val="15522"/>
                <a:lumOff val="-10784"/>
                <a:alphaOff val="0"/>
                <a:shade val="45000"/>
                <a:satMod val="170000"/>
              </a:schemeClr>
            </a:gs>
            <a:gs pos="70000">
              <a:schemeClr val="accent5">
                <a:hueOff val="-1548259"/>
                <a:satOff val="15522"/>
                <a:lumOff val="-10784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1548259"/>
                <a:satOff val="15522"/>
                <a:lumOff val="-10784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906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/>
            <a:t>Организовать постоянный контроль за посещением </a:t>
          </a:r>
          <a:r>
            <a:rPr lang="ru-RU" sz="1200" kern="1200"/>
            <a:t>территории лагеря сторонними лицами, обеспечив строгий пропускной режим</a:t>
          </a:r>
        </a:p>
      </dsp:txBody>
      <dsp:txXfrm>
        <a:off x="840488" y="1736273"/>
        <a:ext cx="8016702" cy="496259"/>
      </dsp:txXfrm>
    </dsp:sp>
    <dsp:sp modelId="{CC97B530-38F2-4E2F-A233-4142EF28D409}">
      <dsp:nvSpPr>
        <dsp:cNvPr id="0" name=""/>
        <dsp:cNvSpPr/>
      </dsp:nvSpPr>
      <dsp:spPr>
        <a:xfrm>
          <a:off x="530326" y="1674240"/>
          <a:ext cx="620324" cy="6203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1548259"/>
              <a:satOff val="15522"/>
              <a:lumOff val="-10784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6E5946FA-17B3-402C-B1A1-1C454194DAD1}">
      <dsp:nvSpPr>
        <dsp:cNvPr id="0" name=""/>
        <dsp:cNvSpPr/>
      </dsp:nvSpPr>
      <dsp:spPr>
        <a:xfrm>
          <a:off x="731346" y="2335739"/>
          <a:ext cx="8125844" cy="785628"/>
        </a:xfrm>
        <a:prstGeom prst="rect">
          <a:avLst/>
        </a:prstGeom>
        <a:gradFill rotWithShape="0">
          <a:gsLst>
            <a:gs pos="0">
              <a:schemeClr val="accent5">
                <a:hueOff val="-2322388"/>
                <a:satOff val="23283"/>
                <a:lumOff val="-16177"/>
                <a:alphaOff val="0"/>
                <a:shade val="15000"/>
                <a:satMod val="180000"/>
              </a:schemeClr>
            </a:gs>
            <a:gs pos="50000">
              <a:schemeClr val="accent5">
                <a:hueOff val="-2322388"/>
                <a:satOff val="23283"/>
                <a:lumOff val="-16177"/>
                <a:alphaOff val="0"/>
                <a:shade val="45000"/>
                <a:satMod val="170000"/>
              </a:schemeClr>
            </a:gs>
            <a:gs pos="70000">
              <a:schemeClr val="accent5">
                <a:hueOff val="-2322388"/>
                <a:satOff val="23283"/>
                <a:lumOff val="-16177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2322388"/>
                <a:satOff val="23283"/>
                <a:lumOff val="-16177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906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/>
            <a:t>Пристальное внимание </a:t>
          </a:r>
          <a:r>
            <a:rPr lang="ru-RU" sz="1200" kern="1200" dirty="0"/>
            <a:t>всех заинтересованных служб и ведомств во время летнего оздоровления детей и подростков </a:t>
          </a:r>
          <a:r>
            <a:rPr lang="ru-RU" sz="1200" b="1" kern="1200" dirty="0"/>
            <a:t>уделить вопросам обеспечения пожарной безопасности </a:t>
          </a:r>
          <a:r>
            <a:rPr lang="ru-RU" sz="1200" kern="1200" dirty="0"/>
            <a:t>в оздоровительных лагерях, </a:t>
          </a:r>
          <a:r>
            <a:rPr lang="ru-RU" sz="1200" b="1" kern="1200" dirty="0"/>
            <a:t>безопасности вблизи водоемов, во время купания, организации пропускного режима </a:t>
          </a:r>
          <a:endParaRPr lang="ru-RU" sz="1200" kern="1200" dirty="0"/>
        </a:p>
      </dsp:txBody>
      <dsp:txXfrm>
        <a:off x="731346" y="2335739"/>
        <a:ext cx="8125844" cy="785628"/>
      </dsp:txXfrm>
    </dsp:sp>
    <dsp:sp modelId="{8F4627CE-C5B4-4BC7-B389-2AA5AB901BF7}">
      <dsp:nvSpPr>
        <dsp:cNvPr id="0" name=""/>
        <dsp:cNvSpPr/>
      </dsp:nvSpPr>
      <dsp:spPr>
        <a:xfrm>
          <a:off x="421184" y="2418391"/>
          <a:ext cx="620324" cy="6203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2322388"/>
              <a:satOff val="23283"/>
              <a:lumOff val="-16177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8DC93DDF-EECA-4710-88C0-3575D5C14102}">
      <dsp:nvSpPr>
        <dsp:cNvPr id="0" name=""/>
        <dsp:cNvSpPr/>
      </dsp:nvSpPr>
      <dsp:spPr>
        <a:xfrm>
          <a:off x="375741" y="3224575"/>
          <a:ext cx="8481449" cy="496259"/>
        </a:xfrm>
        <a:prstGeom prst="rect">
          <a:avLst/>
        </a:prstGeom>
        <a:gradFill rotWithShape="0">
          <a:gsLst>
            <a:gs pos="0">
              <a:schemeClr val="accent5">
                <a:hueOff val="-3096518"/>
                <a:satOff val="31044"/>
                <a:lumOff val="-21569"/>
                <a:alphaOff val="0"/>
                <a:shade val="15000"/>
                <a:satMod val="180000"/>
              </a:schemeClr>
            </a:gs>
            <a:gs pos="50000">
              <a:schemeClr val="accent5">
                <a:hueOff val="-3096518"/>
                <a:satOff val="31044"/>
                <a:lumOff val="-21569"/>
                <a:alphaOff val="0"/>
                <a:shade val="45000"/>
                <a:satMod val="170000"/>
              </a:schemeClr>
            </a:gs>
            <a:gs pos="70000">
              <a:schemeClr val="accent5">
                <a:hueOff val="-3096518"/>
                <a:satOff val="31044"/>
                <a:lumOff val="-21569"/>
                <a:alphaOff val="0"/>
                <a:tint val="99000"/>
                <a:shade val="65000"/>
                <a:satMod val="155000"/>
              </a:schemeClr>
            </a:gs>
            <a:gs pos="100000">
              <a:schemeClr val="accent5">
                <a:hueOff val="-3096518"/>
                <a:satOff val="31044"/>
                <a:lumOff val="-21569"/>
                <a:alphaOff val="0"/>
                <a:tint val="95500"/>
                <a:shade val="100000"/>
                <a:satMod val="155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393906" tIns="30480" rIns="30480" bIns="30480" numCol="1" spcCol="1270" anchor="ctr" anchorCtr="0">
          <a:noAutofit/>
        </a:bodyPr>
        <a:lstStyle/>
        <a:p>
          <a:pPr marL="0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/>
            <a:t>На контроле </a:t>
          </a:r>
          <a:r>
            <a:rPr lang="ru-RU" sz="1200" kern="1200"/>
            <a:t>должны находиться </a:t>
          </a:r>
          <a:r>
            <a:rPr lang="ru-RU" sz="1200" b="1" kern="1200"/>
            <a:t>вопросы соблюдения требований санитарных норм и правил,</a:t>
          </a:r>
          <a:r>
            <a:rPr lang="ru-RU" sz="1200" kern="1200"/>
            <a:t> в том числе </a:t>
          </a:r>
          <a:r>
            <a:rPr lang="ru-RU" sz="1200" b="1" kern="1200"/>
            <a:t>при организации питания </a:t>
          </a:r>
          <a:r>
            <a:rPr lang="ru-RU" sz="1200" kern="1200"/>
            <a:t>воспитанников оздоровительных лагерей</a:t>
          </a:r>
        </a:p>
      </dsp:txBody>
      <dsp:txXfrm>
        <a:off x="375741" y="3224575"/>
        <a:ext cx="8481449" cy="496259"/>
      </dsp:txXfrm>
    </dsp:sp>
    <dsp:sp modelId="{4E9217F7-4256-41D1-A261-86C58EF1E3CA}">
      <dsp:nvSpPr>
        <dsp:cNvPr id="0" name=""/>
        <dsp:cNvSpPr/>
      </dsp:nvSpPr>
      <dsp:spPr>
        <a:xfrm>
          <a:off x="65579" y="3162543"/>
          <a:ext cx="620324" cy="620324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5">
              <a:hueOff val="-3096518"/>
              <a:satOff val="31044"/>
              <a:lumOff val="-21569"/>
              <a:alphaOff val="0"/>
            </a:schemeClr>
          </a:solidFill>
          <a:prstDash val="solid"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z="152400" extrusionH="63500" prstMaterial="dkEdge">
          <a:bevelT w="120800" h="19050" prst="relaxedInset"/>
          <a:contourClr>
            <a:schemeClr val="bg1"/>
          </a:contourClr>
        </a:sp3d>
      </dsp:spPr>
      <dsp:style>
        <a:lnRef idx="1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0F51AD5-50FA-41BF-BF64-EF239B244D82}">
      <dsp:nvSpPr>
        <dsp:cNvPr id="0" name=""/>
        <dsp:cNvSpPr/>
      </dsp:nvSpPr>
      <dsp:spPr>
        <a:xfrm>
          <a:off x="0" y="74535"/>
          <a:ext cx="8229600" cy="1053000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0"/>
                <a:tint val="62000"/>
                <a:satMod val="180000"/>
              </a:schemeClr>
            </a:gs>
            <a:gs pos="65000">
              <a:schemeClr val="accent1">
                <a:alpha val="90000"/>
                <a:hueOff val="0"/>
                <a:satOff val="0"/>
                <a:lumOff val="0"/>
                <a:alphaOff val="0"/>
                <a:tint val="32000"/>
                <a:satMod val="25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Особую актуальность приобретает </a:t>
          </a:r>
          <a:r>
            <a:rPr lang="ru-RU" sz="1500" b="1" kern="1200" dirty="0"/>
            <a:t>вопрос своевременной и качественной подготовки </a:t>
          </a:r>
          <a:r>
            <a:rPr lang="ru-RU" sz="1500" kern="1200" dirty="0"/>
            <a:t>оздоровительных лагерей к началу работы </a:t>
          </a:r>
          <a:r>
            <a:rPr lang="ru-RU" sz="1500" b="1" kern="1200" dirty="0"/>
            <a:t>в соответствии с санитарно-гигиеническими нормами, требованиями техники безопасности и противопожарной безопасности</a:t>
          </a:r>
          <a:endParaRPr lang="ru-RU" sz="1500" kern="1200" dirty="0"/>
        </a:p>
      </dsp:txBody>
      <dsp:txXfrm>
        <a:off x="51403" y="125938"/>
        <a:ext cx="8126794" cy="950194"/>
      </dsp:txXfrm>
    </dsp:sp>
    <dsp:sp modelId="{67AC19CD-7224-4799-9F51-07E2F6133396}">
      <dsp:nvSpPr>
        <dsp:cNvPr id="0" name=""/>
        <dsp:cNvSpPr/>
      </dsp:nvSpPr>
      <dsp:spPr>
        <a:xfrm>
          <a:off x="0" y="1170736"/>
          <a:ext cx="8229600" cy="1053000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20000"/>
                <a:tint val="62000"/>
                <a:satMod val="180000"/>
              </a:schemeClr>
            </a:gs>
            <a:gs pos="65000">
              <a:schemeClr val="accent1">
                <a:alpha val="90000"/>
                <a:hueOff val="0"/>
                <a:satOff val="0"/>
                <a:lumOff val="0"/>
                <a:alphaOff val="-20000"/>
                <a:tint val="32000"/>
                <a:satMod val="25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2000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b="1" kern="1200" dirty="0"/>
            <a:t>Готовность</a:t>
          </a:r>
          <a:r>
            <a:rPr lang="ru-RU" sz="1500" kern="1200" dirty="0"/>
            <a:t> оздоровительных, спортивно-оздоровительных лагерей Минской области </a:t>
          </a:r>
          <a:r>
            <a:rPr lang="ru-RU" sz="1500" b="1" kern="1200" dirty="0"/>
            <a:t>будет обеспечена до 25 мая 2023 года</a:t>
          </a:r>
          <a:endParaRPr lang="ru-RU" sz="1500" kern="1200" dirty="0"/>
        </a:p>
      </dsp:txBody>
      <dsp:txXfrm>
        <a:off x="51403" y="1222139"/>
        <a:ext cx="8126794" cy="950194"/>
      </dsp:txXfrm>
    </dsp:sp>
    <dsp:sp modelId="{07351D24-D231-4C82-8880-E9E4E52C4478}">
      <dsp:nvSpPr>
        <dsp:cNvPr id="0" name=""/>
        <dsp:cNvSpPr/>
      </dsp:nvSpPr>
      <dsp:spPr>
        <a:xfrm>
          <a:off x="0" y="2266936"/>
          <a:ext cx="8229600" cy="1053000"/>
        </a:xfrm>
        <a:prstGeom prst="roundRect">
          <a:avLst/>
        </a:prstGeom>
        <a:gradFill rotWithShape="0">
          <a:gsLst>
            <a:gs pos="0">
              <a:schemeClr val="accent1">
                <a:alpha val="90000"/>
                <a:hueOff val="0"/>
                <a:satOff val="0"/>
                <a:lumOff val="0"/>
                <a:alphaOff val="-40000"/>
                <a:tint val="62000"/>
                <a:satMod val="180000"/>
              </a:schemeClr>
            </a:gs>
            <a:gs pos="65000">
              <a:schemeClr val="accent1">
                <a:alpha val="90000"/>
                <a:hueOff val="0"/>
                <a:satOff val="0"/>
                <a:lumOff val="0"/>
                <a:alphaOff val="-40000"/>
                <a:tint val="32000"/>
                <a:satMod val="250000"/>
              </a:schemeClr>
            </a:gs>
            <a:gs pos="100000">
              <a:schemeClr val="accent1">
                <a:alpha val="90000"/>
                <a:hueOff val="0"/>
                <a:satOff val="0"/>
                <a:lumOff val="0"/>
                <a:alphaOff val="-40000"/>
                <a:tint val="23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50800" dist="38100" dir="5400000" rotWithShape="0">
            <a:srgbClr val="000000">
              <a:alpha val="35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l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500" kern="1200" dirty="0"/>
            <a:t>Работу лагерей </a:t>
          </a:r>
          <a:r>
            <a:rPr lang="ru-RU" sz="1500" b="1" kern="1200" dirty="0"/>
            <a:t>планируется организовать с учетом методических рекомендаций</a:t>
          </a:r>
          <a:r>
            <a:rPr lang="ru-RU" sz="1500" kern="1200" dirty="0"/>
            <a:t>, направленных в управления (отдел) по образованию, спорту и туризму </a:t>
          </a:r>
          <a:r>
            <a:rPr lang="ru-RU" sz="1500" kern="1200" dirty="0" err="1"/>
            <a:t>райгорисполкомов</a:t>
          </a:r>
          <a:r>
            <a:rPr lang="ru-RU" sz="1500" kern="1200" dirty="0"/>
            <a:t>, управления по образованию райисполкомов, учреждения образования областного подчинения.  </a:t>
          </a:r>
        </a:p>
      </dsp:txBody>
      <dsp:txXfrm>
        <a:off x="51403" y="2318339"/>
        <a:ext cx="8126794" cy="9501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54422FA-45DE-4142-984A-7B361F5EF948}">
      <dsp:nvSpPr>
        <dsp:cNvPr id="0" name=""/>
        <dsp:cNvSpPr/>
      </dsp:nvSpPr>
      <dsp:spPr>
        <a:xfrm>
          <a:off x="0" y="208886"/>
          <a:ext cx="4062549" cy="824618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600" kern="1200"/>
            <a:t>Особое внимание будет уделено оздоровлению </a:t>
          </a:r>
          <a:r>
            <a:rPr lang="ru-RU" sz="1600" b="1" kern="1200"/>
            <a:t>социально уязвимых категорий детей </a:t>
          </a:r>
          <a:endParaRPr lang="ru-RU" sz="1600" kern="1200"/>
        </a:p>
      </dsp:txBody>
      <dsp:txXfrm>
        <a:off x="0" y="208886"/>
        <a:ext cx="4062549" cy="824618"/>
      </dsp:txXfrm>
    </dsp:sp>
    <dsp:sp modelId="{27FC2B3D-82D7-479B-B833-2B3C3A548D70}">
      <dsp:nvSpPr>
        <dsp:cNvPr id="0" name=""/>
        <dsp:cNvSpPr/>
      </dsp:nvSpPr>
      <dsp:spPr>
        <a:xfrm>
          <a:off x="0" y="1033505"/>
          <a:ext cx="4062549" cy="2152080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из </a:t>
          </a:r>
          <a:r>
            <a:rPr lang="ru-RU" sz="1600" b="1" kern="1200" dirty="0"/>
            <a:t>многодетных</a:t>
          </a:r>
          <a:r>
            <a:rPr lang="ru-RU" sz="1600" kern="1200" dirty="0"/>
            <a:t>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b="1" kern="1200" dirty="0"/>
            <a:t>малообеспеченных</a:t>
          </a:r>
          <a:r>
            <a:rPr lang="ru-RU" sz="1600" kern="1200" dirty="0"/>
            <a:t>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b="1" kern="1200" dirty="0"/>
            <a:t>неполных</a:t>
          </a:r>
          <a:r>
            <a:rPr lang="ru-RU" sz="1600" kern="1200" dirty="0"/>
            <a:t> семей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kern="1200" dirty="0"/>
            <a:t>детей, находящихся </a:t>
          </a:r>
          <a:r>
            <a:rPr lang="ru-RU" sz="1600" b="1" kern="1200" dirty="0"/>
            <a:t>в социально опасном положении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1600" b="1" kern="1200" dirty="0"/>
            <a:t>детей</a:t>
          </a:r>
          <a:r>
            <a:rPr lang="ru-RU" sz="1600" kern="1200" dirty="0"/>
            <a:t>, с которыми проводится </a:t>
          </a:r>
          <a:r>
            <a:rPr lang="ru-RU" sz="1600" b="1" kern="1200" dirty="0"/>
            <a:t>индивидуальная профилактическая работа</a:t>
          </a:r>
        </a:p>
      </dsp:txBody>
      <dsp:txXfrm>
        <a:off x="0" y="1033505"/>
        <a:ext cx="4062549" cy="215208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E8F7296-F765-4C7F-95F4-0559ED5330AC}">
      <dsp:nvSpPr>
        <dsp:cNvPr id="0" name=""/>
        <dsp:cNvSpPr/>
      </dsp:nvSpPr>
      <dsp:spPr>
        <a:xfrm>
          <a:off x="0" y="52130"/>
          <a:ext cx="3455126" cy="100421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2240" tIns="81280" rIns="142240" bIns="81280" numCol="1" spcCol="1270" anchor="ctr" anchorCtr="0">
          <a:noAutofit/>
        </a:bodyPr>
        <a:lstStyle/>
        <a:p>
          <a:pPr marL="0" lvl="0" indent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2000" b="1" kern="1200"/>
            <a:t>Бесплатными путевками </a:t>
          </a:r>
          <a:r>
            <a:rPr lang="ru-RU" sz="2000" kern="1200"/>
            <a:t>будут обеспечены </a:t>
          </a:r>
        </a:p>
      </dsp:txBody>
      <dsp:txXfrm>
        <a:off x="0" y="52130"/>
        <a:ext cx="3455126" cy="1004214"/>
      </dsp:txXfrm>
    </dsp:sp>
    <dsp:sp modelId="{E4CCD8FC-39ED-42E8-88A6-0158D73E4F55}">
      <dsp:nvSpPr>
        <dsp:cNvPr id="0" name=""/>
        <dsp:cNvSpPr/>
      </dsp:nvSpPr>
      <dsp:spPr>
        <a:xfrm>
          <a:off x="0" y="1046443"/>
          <a:ext cx="3455126" cy="2305799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42240" bIns="160020" numCol="1" spcCol="1270" anchor="t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b="1" kern="1200" dirty="0"/>
            <a:t>1 760 детей-сирот 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b="1" kern="1200" dirty="0"/>
            <a:t>202 воспитанника региональных интернатных учреждений </a:t>
          </a: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ru-RU" sz="2000" b="1" kern="1200" dirty="0"/>
            <a:t>1 180 детей-инвалидов</a:t>
          </a:r>
          <a:endParaRPr lang="ru-RU" sz="2000" kern="1200" dirty="0"/>
        </a:p>
      </dsp:txBody>
      <dsp:txXfrm>
        <a:off x="0" y="1046443"/>
        <a:ext cx="3455126" cy="230579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A7B27E9-9D97-47E1-A914-B2E484999217}">
      <dsp:nvSpPr>
        <dsp:cNvPr id="0" name=""/>
        <dsp:cNvSpPr/>
      </dsp:nvSpPr>
      <dsp:spPr>
        <a:xfrm rot="10800000">
          <a:off x="2049279" y="87"/>
          <a:ext cx="6641058" cy="1506126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4160" tIns="72390" rIns="135128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kern="1200" dirty="0"/>
            <a:t>К систематическому учебно-тренировочному процессу </a:t>
          </a:r>
          <a:r>
            <a:rPr lang="ru-RU" sz="1900" kern="1200" dirty="0"/>
            <a:t>в условиях спортивно-оздоровительных лагерей планируется </a:t>
          </a:r>
          <a:r>
            <a:rPr lang="ru-RU" sz="1900" b="1" kern="1200" dirty="0"/>
            <a:t>привлечь 6878 учащихся </a:t>
          </a:r>
          <a:endParaRPr lang="ru-RU" sz="1900" kern="1200" dirty="0"/>
        </a:p>
      </dsp:txBody>
      <dsp:txXfrm rot="10800000">
        <a:off x="2425810" y="87"/>
        <a:ext cx="6264527" cy="1506126"/>
      </dsp:txXfrm>
    </dsp:sp>
    <dsp:sp modelId="{4563515B-EC55-498D-939B-6D5295F7AA54}">
      <dsp:nvSpPr>
        <dsp:cNvPr id="0" name=""/>
        <dsp:cNvSpPr/>
      </dsp:nvSpPr>
      <dsp:spPr>
        <a:xfrm>
          <a:off x="1296216" y="87"/>
          <a:ext cx="1506126" cy="1506126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FCDF67F-871A-46BB-8363-2EFDF4E3CFDB}">
      <dsp:nvSpPr>
        <dsp:cNvPr id="0" name=""/>
        <dsp:cNvSpPr/>
      </dsp:nvSpPr>
      <dsp:spPr>
        <a:xfrm rot="10800000">
          <a:off x="2049279" y="1888257"/>
          <a:ext cx="6641058" cy="1506126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64160" tIns="72390" rIns="135128" bIns="72390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900" b="1" kern="1200"/>
            <a:t>Комплектование</a:t>
          </a:r>
          <a:r>
            <a:rPr lang="ru-RU" sz="1900" kern="1200"/>
            <a:t> спортивно-оздоровительных лагерей, как правило, </a:t>
          </a:r>
          <a:r>
            <a:rPr lang="ru-RU" sz="1900" b="1" kern="1200"/>
            <a:t>формируется спортсменами-учащимися сборных команд </a:t>
          </a:r>
          <a:r>
            <a:rPr lang="ru-RU" sz="1900" kern="1200"/>
            <a:t>спортивных учреждений области</a:t>
          </a:r>
        </a:p>
      </dsp:txBody>
      <dsp:txXfrm rot="10800000">
        <a:off x="2425810" y="1888257"/>
        <a:ext cx="6264527" cy="1506126"/>
      </dsp:txXfrm>
    </dsp:sp>
    <dsp:sp modelId="{D9A09BC7-06E3-485F-962F-67DDD68FC701}">
      <dsp:nvSpPr>
        <dsp:cNvPr id="0" name=""/>
        <dsp:cNvSpPr/>
      </dsp:nvSpPr>
      <dsp:spPr>
        <a:xfrm>
          <a:off x="1296216" y="1888257"/>
          <a:ext cx="1506126" cy="1506126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0C46177-96C4-4086-9E6E-819D3B19D35A}">
      <dsp:nvSpPr>
        <dsp:cNvPr id="0" name=""/>
        <dsp:cNvSpPr/>
      </dsp:nvSpPr>
      <dsp:spPr>
        <a:xfrm rot="10800000">
          <a:off x="2020666" y="2794"/>
          <a:ext cx="6952928" cy="107746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130" tIns="64770" rIns="120904" bIns="64770" numCol="1" spcCol="1270" anchor="ctr" anchorCtr="0">
          <a:noAutofit/>
        </a:bodyPr>
        <a:lstStyle/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700" kern="1200" dirty="0"/>
            <a:t>Запланирована организация работы </a:t>
          </a:r>
          <a:r>
            <a:rPr lang="ru-RU" sz="1700" b="1" kern="1200" dirty="0"/>
            <a:t>123 лагерей труда и отдыха</a:t>
          </a:r>
          <a:r>
            <a:rPr lang="ru-RU" sz="1700" kern="1200" dirty="0"/>
            <a:t>, в которых пройдут оздоровление </a:t>
          </a:r>
        </a:p>
        <a:p>
          <a:pPr marL="0" lvl="0" indent="0" algn="ctr" defTabSz="75565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ru-RU" sz="1700" b="1" kern="1200" dirty="0"/>
            <a:t>1 870 учащихся</a:t>
          </a:r>
          <a:r>
            <a:rPr lang="ru-RU" sz="1700" kern="1200" dirty="0"/>
            <a:t> </a:t>
          </a:r>
        </a:p>
      </dsp:txBody>
      <dsp:txXfrm rot="10800000">
        <a:off x="2290031" y="2794"/>
        <a:ext cx="6683563" cy="1077460"/>
      </dsp:txXfrm>
    </dsp:sp>
    <dsp:sp modelId="{84086B87-9333-4E47-8A59-986155B27EA6}">
      <dsp:nvSpPr>
        <dsp:cNvPr id="0" name=""/>
        <dsp:cNvSpPr/>
      </dsp:nvSpPr>
      <dsp:spPr>
        <a:xfrm>
          <a:off x="1481936" y="2794"/>
          <a:ext cx="1077460" cy="107746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D40BBD3-8156-4AD7-888B-B8587A762A56}">
      <dsp:nvSpPr>
        <dsp:cNvPr id="0" name=""/>
        <dsp:cNvSpPr/>
      </dsp:nvSpPr>
      <dsp:spPr>
        <a:xfrm rot="10800000">
          <a:off x="2020666" y="1374531"/>
          <a:ext cx="6952928" cy="107746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130" tIns="64770" rIns="120904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/>
            <a:t>Сформирован и утвержден перечень принимающих организаций, объектов, видов работ и количество мест для подростков в лагерях труда и отдыха</a:t>
          </a:r>
        </a:p>
      </dsp:txBody>
      <dsp:txXfrm rot="10800000">
        <a:off x="2290031" y="1374531"/>
        <a:ext cx="6683563" cy="1077460"/>
      </dsp:txXfrm>
    </dsp:sp>
    <dsp:sp modelId="{8048EE6C-D5EE-4132-BB5F-A6CF149C41E9}">
      <dsp:nvSpPr>
        <dsp:cNvPr id="0" name=""/>
        <dsp:cNvSpPr/>
      </dsp:nvSpPr>
      <dsp:spPr>
        <a:xfrm>
          <a:off x="1481936" y="1374531"/>
          <a:ext cx="1077460" cy="107746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7004DD78-4380-424E-94C7-1B620470DC52}">
      <dsp:nvSpPr>
        <dsp:cNvPr id="0" name=""/>
        <dsp:cNvSpPr/>
      </dsp:nvSpPr>
      <dsp:spPr>
        <a:xfrm rot="10800000">
          <a:off x="2020666" y="2746268"/>
          <a:ext cx="6952928" cy="1077460"/>
        </a:xfrm>
        <a:prstGeom prst="homePlat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75130" tIns="64770" rIns="120904" bIns="6477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i="1" kern="1200"/>
            <a:t>Основные виды работ – </a:t>
          </a:r>
          <a:r>
            <a:rPr lang="ru-RU" sz="1700" b="1" i="1" kern="1200"/>
            <a:t>благоустройство территории, уход за лесными насаждениями, сбор ягод и овощей, сельскохозяйственные работы </a:t>
          </a:r>
          <a:r>
            <a:rPr lang="ru-RU" sz="1700" i="1" kern="1200"/>
            <a:t>и др.</a:t>
          </a:r>
          <a:endParaRPr lang="ru-RU" sz="1700" kern="1200"/>
        </a:p>
      </dsp:txBody>
      <dsp:txXfrm rot="10800000">
        <a:off x="2290031" y="2746268"/>
        <a:ext cx="6683563" cy="1077460"/>
      </dsp:txXfrm>
    </dsp:sp>
    <dsp:sp modelId="{D0F07EDE-9830-4832-B5E6-052C65D815AD}">
      <dsp:nvSpPr>
        <dsp:cNvPr id="0" name=""/>
        <dsp:cNvSpPr/>
      </dsp:nvSpPr>
      <dsp:spPr>
        <a:xfrm>
          <a:off x="1481936" y="2746268"/>
          <a:ext cx="1077460" cy="1077460"/>
        </a:xfrm>
        <a:prstGeom prst="ellipse">
          <a:avLst/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D83B78-C9C5-4117-BE4B-602F7FC24B22}">
      <dsp:nvSpPr>
        <dsp:cNvPr id="0" name=""/>
        <dsp:cNvSpPr/>
      </dsp:nvSpPr>
      <dsp:spPr>
        <a:xfrm>
          <a:off x="4236995" y="1783"/>
          <a:ext cx="5526232" cy="16407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87313" lvl="0" indent="0" algn="l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200" b="1" kern="1200" dirty="0"/>
            <a:t>Основой воспитательной системы оздоровительных лагерей военно-патриотического и оборонно-спортивного профилей</a:t>
          </a:r>
          <a:r>
            <a:rPr lang="ru-RU" sz="1200" kern="1200" dirty="0"/>
            <a:t> должна стать организация работы по формированию </a:t>
          </a:r>
          <a:br>
            <a:rPr lang="ru-RU" sz="1200" kern="1200" dirty="0"/>
          </a:br>
          <a:r>
            <a:rPr lang="ru-RU" sz="1200" kern="1200" dirty="0"/>
            <a:t>у воспитанников личностных качеств гражданина и патриота, социально-значимого и ответственного поведения на благо своей страны, готовности к выполнению гражданского долга и конституционной обязанности по защите интересов своей Родины в мирное и военное время</a:t>
          </a:r>
        </a:p>
      </dsp:txBody>
      <dsp:txXfrm>
        <a:off x="4236995" y="1783"/>
        <a:ext cx="5526232" cy="1640711"/>
      </dsp:txXfrm>
    </dsp:sp>
    <dsp:sp modelId="{82F61A64-F72E-4B6E-A2B5-4E627604001B}">
      <dsp:nvSpPr>
        <dsp:cNvPr id="0" name=""/>
        <dsp:cNvSpPr/>
      </dsp:nvSpPr>
      <dsp:spPr>
        <a:xfrm>
          <a:off x="2549523" y="0"/>
          <a:ext cx="1624304" cy="16407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BBE9041-7517-42BE-B43C-E94BDAEC2F5D}">
      <dsp:nvSpPr>
        <dsp:cNvPr id="0" name=""/>
        <dsp:cNvSpPr/>
      </dsp:nvSpPr>
      <dsp:spPr>
        <a:xfrm>
          <a:off x="2588672" y="1851217"/>
          <a:ext cx="5480451" cy="16407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800" b="1" kern="1200" dirty="0"/>
            <a:t>Воспитанниками таких лагерей </a:t>
          </a:r>
          <a:br>
            <a:rPr lang="ru-RU" sz="1800" b="1" kern="1200" dirty="0"/>
          </a:br>
          <a:r>
            <a:rPr lang="ru-RU" sz="1800" b="0" kern="1200" dirty="0"/>
            <a:t>в первую очередь </a:t>
          </a:r>
          <a:r>
            <a:rPr lang="ru-RU" sz="1800" kern="1200" dirty="0"/>
            <a:t>станут </a:t>
          </a:r>
          <a:r>
            <a:rPr lang="ru-RU" sz="1800" b="1" kern="1200" dirty="0"/>
            <a:t>подростки, находящиеся в социально опасном положении</a:t>
          </a:r>
          <a:r>
            <a:rPr lang="ru-RU" sz="1800" kern="1200" dirty="0"/>
            <a:t>, с которыми проводится </a:t>
          </a:r>
          <a:r>
            <a:rPr lang="ru-RU" sz="1800" b="1" kern="1200" dirty="0"/>
            <a:t>индивидуальная профилактическая работа</a:t>
          </a:r>
        </a:p>
      </dsp:txBody>
      <dsp:txXfrm>
        <a:off x="2588672" y="1851217"/>
        <a:ext cx="5480451" cy="1640711"/>
      </dsp:txXfrm>
    </dsp:sp>
    <dsp:sp modelId="{B7CA0C4B-07CC-44EE-B35B-94FBE0AB82BB}">
      <dsp:nvSpPr>
        <dsp:cNvPr id="0" name=""/>
        <dsp:cNvSpPr/>
      </dsp:nvSpPr>
      <dsp:spPr>
        <a:xfrm>
          <a:off x="8192158" y="1841964"/>
          <a:ext cx="1624304" cy="1640711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ACDF5C-AABB-4549-8D43-C5BF90BE1725}">
      <dsp:nvSpPr>
        <dsp:cNvPr id="0" name=""/>
        <dsp:cNvSpPr/>
      </dsp:nvSpPr>
      <dsp:spPr>
        <a:xfrm>
          <a:off x="0" y="107488"/>
          <a:ext cx="8355874" cy="171551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Будет продолжена практика открытия </a:t>
          </a:r>
          <a:r>
            <a:rPr lang="ru-RU" sz="1700" b="1" kern="1200" dirty="0"/>
            <a:t>оборонно-спортивных, военно-патриотических лагерей и смен</a:t>
          </a:r>
          <a:r>
            <a:rPr lang="ru-RU" sz="1700" kern="1200" dirty="0"/>
            <a:t> с привлечением </a:t>
          </a:r>
          <a:br>
            <a:rPr lang="ru-RU" sz="1700" kern="1200" dirty="0"/>
          </a:br>
          <a:r>
            <a:rPr lang="ru-RU" sz="1700" kern="1200" dirty="0"/>
            <a:t>к взаимодействию сотрудников силовых ведомств: РОВД, РОЧС, военные части, военкоматы и др. </a:t>
          </a:r>
        </a:p>
      </dsp:txBody>
      <dsp:txXfrm>
        <a:off x="83744" y="191232"/>
        <a:ext cx="8188386" cy="1548024"/>
      </dsp:txXfrm>
    </dsp:sp>
    <dsp:sp modelId="{AC2854D4-9043-4100-BEDB-4A6C1BFDB21C}">
      <dsp:nvSpPr>
        <dsp:cNvPr id="0" name=""/>
        <dsp:cNvSpPr/>
      </dsp:nvSpPr>
      <dsp:spPr>
        <a:xfrm>
          <a:off x="0" y="1871961"/>
          <a:ext cx="8355874" cy="171551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marL="0" lvl="0" indent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700" kern="1200" dirty="0"/>
            <a:t>В этом году запланировано проведение </a:t>
          </a:r>
          <a:r>
            <a:rPr lang="ru-RU" sz="1700" b="1" kern="1200" dirty="0"/>
            <a:t>республиканского профильного военно-патриотического лагеря </a:t>
          </a:r>
          <a:r>
            <a:rPr lang="ru-RU" sz="1700" kern="1200" dirty="0"/>
            <a:t>с круглосуточным пребыванием (9-дневный) для 422 обучающихся </a:t>
          </a:r>
          <a:r>
            <a:rPr lang="en-US" sz="1700" b="1" kern="1200" dirty="0"/>
            <a:t>X</a:t>
          </a:r>
          <a:r>
            <a:rPr lang="ru-RU" sz="1700" b="1" kern="1200" dirty="0"/>
            <a:t> классов </a:t>
          </a:r>
          <a:r>
            <a:rPr lang="ru-RU" sz="1700" kern="1200" dirty="0"/>
            <a:t>учреждений общего среднего образования на базе </a:t>
          </a:r>
          <a:r>
            <a:rPr lang="ru-RU" sz="1700" b="1" kern="1200" dirty="0"/>
            <a:t>72 гвардейского объединенного учебного центра подготовки прапорщиков                           и младших специалистов в г. Борисове Минской области</a:t>
          </a:r>
          <a:r>
            <a:rPr lang="ru-RU" sz="1700" kern="1200" dirty="0"/>
            <a:t>.  </a:t>
          </a:r>
        </a:p>
      </dsp:txBody>
      <dsp:txXfrm>
        <a:off x="83744" y="1955705"/>
        <a:ext cx="8188386" cy="154802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5F93A93-23C5-444A-94B6-0600537B9D7C}">
      <dsp:nvSpPr>
        <dsp:cNvPr id="0" name=""/>
        <dsp:cNvSpPr/>
      </dsp:nvSpPr>
      <dsp:spPr>
        <a:xfrm>
          <a:off x="176525" y="389406"/>
          <a:ext cx="4139186" cy="1542752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128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«SMART CAMP» (по учебным предметам «Английский язык»,  «Немецкий язык», «Химия», «История Беларуси», «Всемирная история», «Обществоведение» </a:t>
          </a:r>
          <a:r>
            <a:rPr lang="ru-RU" sz="1000" kern="1200" dirty="0"/>
            <a:t>с круглосуточным пребыванием детей сроком на 18 дней </a:t>
          </a:r>
          <a:r>
            <a:rPr lang="ru-RU" sz="1000" b="1" kern="1200" dirty="0"/>
            <a:t>с 12.06.2023 по 29.06.2023 </a:t>
          </a:r>
          <a:r>
            <a:rPr lang="ru-RU" sz="1000" kern="1200" dirty="0"/>
            <a:t>на базе </a:t>
          </a:r>
          <a:br>
            <a:rPr lang="ru-RU" sz="1000" kern="1200" dirty="0"/>
          </a:br>
          <a:r>
            <a:rPr lang="ru-RU" sz="1000" b="0" kern="1200" dirty="0"/>
            <a:t>ГУО</a:t>
          </a:r>
          <a:r>
            <a:rPr lang="ru-RU" sz="1000" kern="1200" dirty="0"/>
            <a:t> </a:t>
          </a:r>
          <a:r>
            <a:rPr lang="ru-RU" sz="1000" b="1" kern="1200" dirty="0"/>
            <a:t>«Молодечненская санаторная школа-интернат»</a:t>
          </a:r>
          <a:endParaRPr lang="ru-RU" sz="1000" kern="1200" dirty="0"/>
        </a:p>
      </dsp:txBody>
      <dsp:txXfrm>
        <a:off x="176525" y="389406"/>
        <a:ext cx="4139186" cy="1542752"/>
      </dsp:txXfrm>
    </dsp:sp>
    <dsp:sp modelId="{3470F93F-4F8A-4C14-91E6-AB98F60F2317}">
      <dsp:nvSpPr>
        <dsp:cNvPr id="0" name=""/>
        <dsp:cNvSpPr/>
      </dsp:nvSpPr>
      <dsp:spPr>
        <a:xfrm>
          <a:off x="4058" y="327196"/>
          <a:ext cx="905447" cy="1358170"/>
        </a:xfrm>
        <a:prstGeom prst="rect">
          <a:avLst/>
        </a:prstGeom>
        <a:solidFill>
          <a:schemeClr val="accent2">
            <a:tint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DD21365-A53D-4F80-BF45-ACF68BEF2670}">
      <dsp:nvSpPr>
        <dsp:cNvPr id="0" name=""/>
        <dsp:cNvSpPr/>
      </dsp:nvSpPr>
      <dsp:spPr>
        <a:xfrm>
          <a:off x="4678197" y="443664"/>
          <a:ext cx="4139186" cy="1470407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128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«БИТ» (по учебным предметам «Физика», «Математика», «Информатика», «Русский язык и литература», «Белорусский язык </a:t>
          </a:r>
          <a:br>
            <a:rPr lang="ru-RU" sz="1000" b="1" kern="1200" dirty="0"/>
          </a:br>
          <a:r>
            <a:rPr lang="ru-RU" sz="1000" b="1" kern="1200" dirty="0"/>
            <a:t>и литература») </a:t>
          </a:r>
          <a:r>
            <a:rPr lang="ru-RU" sz="1000" kern="1200" dirty="0"/>
            <a:t>с круглосуточным пребыванием детей сроком на 18 дней </a:t>
          </a:r>
          <a:r>
            <a:rPr lang="ru-RU" sz="1000" b="1" kern="1200" dirty="0"/>
            <a:t>с 12.06.2023 по 29.06.2023 </a:t>
          </a:r>
          <a:r>
            <a:rPr lang="ru-RU" sz="1000" kern="1200" dirty="0"/>
            <a:t>на базе </a:t>
          </a:r>
          <a:br>
            <a:rPr lang="ru-RU" sz="1000" kern="1200" dirty="0"/>
          </a:br>
          <a:r>
            <a:rPr lang="ru-RU" sz="1000" kern="1200" dirty="0"/>
            <a:t>ГУО </a:t>
          </a:r>
          <a:r>
            <a:rPr lang="ru-RU" sz="1000" b="1" kern="1200" dirty="0"/>
            <a:t>«</a:t>
          </a:r>
          <a:r>
            <a:rPr lang="ru-RU" sz="1000" b="1" kern="1200" dirty="0" err="1"/>
            <a:t>Староборисовская</a:t>
          </a:r>
          <a:r>
            <a:rPr lang="ru-RU" sz="1000" b="1" kern="1200" dirty="0"/>
            <a:t> санаторная школа-интернат»</a:t>
          </a:r>
          <a:endParaRPr lang="ru-RU" sz="1000" kern="1200" dirty="0"/>
        </a:p>
      </dsp:txBody>
      <dsp:txXfrm>
        <a:off x="4678197" y="443664"/>
        <a:ext cx="4139186" cy="1470407"/>
      </dsp:txXfrm>
    </dsp:sp>
    <dsp:sp modelId="{70AD4504-3EEB-406B-8AE5-F18F06C9D383}">
      <dsp:nvSpPr>
        <dsp:cNvPr id="0" name=""/>
        <dsp:cNvSpPr/>
      </dsp:nvSpPr>
      <dsp:spPr>
        <a:xfrm>
          <a:off x="4505731" y="345282"/>
          <a:ext cx="905447" cy="1358170"/>
        </a:xfrm>
        <a:prstGeom prst="rect">
          <a:avLst/>
        </a:prstGeom>
        <a:solidFill>
          <a:schemeClr val="accent3">
            <a:tint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3AB2B59-2795-4B8F-A5C9-287F4DDB440C}">
      <dsp:nvSpPr>
        <dsp:cNvPr id="0" name=""/>
        <dsp:cNvSpPr/>
      </dsp:nvSpPr>
      <dsp:spPr>
        <a:xfrm>
          <a:off x="2427361" y="2267030"/>
          <a:ext cx="4139186" cy="1293495"/>
        </a:xfrm>
        <a:prstGeom prst="rect">
          <a:avLst/>
        </a:prstGeom>
        <a:solidFill>
          <a:schemeClr val="lt1">
            <a:alpha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76128" tIns="38100" rIns="38100" bIns="38100" numCol="1" spcCol="1270" anchor="ctr" anchorCtr="0">
          <a:noAutofit/>
        </a:bodyPr>
        <a:lstStyle/>
        <a:p>
          <a:pPr marL="0" lvl="0" indent="0" algn="l" defTabSz="444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ru-RU" sz="1000" b="1" kern="1200" dirty="0"/>
            <a:t>«ЭРУДИТ» (по учебным предметам «География», «Трудовое обучение») </a:t>
          </a:r>
          <a:r>
            <a:rPr lang="ru-RU" sz="1000" kern="1200" dirty="0"/>
            <a:t>с круглосуточным пребыванием детей сроком на 18 дней </a:t>
          </a:r>
          <a:br>
            <a:rPr lang="ru-RU" sz="1000" kern="1200" dirty="0"/>
          </a:br>
          <a:r>
            <a:rPr lang="ru-RU" sz="1000" b="1" kern="1200" dirty="0"/>
            <a:t>с 12.06.2023 по 29.06.2023 </a:t>
          </a:r>
          <a:r>
            <a:rPr lang="ru-RU" sz="1000" kern="1200" dirty="0"/>
            <a:t>на базе </a:t>
          </a:r>
          <a:br>
            <a:rPr lang="ru-RU" sz="1000" kern="1200" dirty="0"/>
          </a:br>
          <a:r>
            <a:rPr lang="ru-RU" sz="1000" kern="1200" dirty="0"/>
            <a:t>ГУО </a:t>
          </a:r>
          <a:r>
            <a:rPr lang="ru-RU" sz="1000" b="1" kern="1200" dirty="0"/>
            <a:t>«</a:t>
          </a:r>
          <a:r>
            <a:rPr lang="ru-RU" sz="1000" b="1" kern="1200" dirty="0" err="1"/>
            <a:t>Узденская</a:t>
          </a:r>
          <a:r>
            <a:rPr lang="ru-RU" sz="1000" b="1" kern="1200" dirty="0"/>
            <a:t> санаторная школа-интернат»</a:t>
          </a:r>
          <a:endParaRPr lang="ru-RU" sz="1000" kern="1200" dirty="0"/>
        </a:p>
      </dsp:txBody>
      <dsp:txXfrm>
        <a:off x="2427361" y="2267030"/>
        <a:ext cx="4139186" cy="1293495"/>
      </dsp:txXfrm>
    </dsp:sp>
    <dsp:sp modelId="{DFA35EB3-AA77-4787-B58E-586DE4259829}">
      <dsp:nvSpPr>
        <dsp:cNvPr id="0" name=""/>
        <dsp:cNvSpPr/>
      </dsp:nvSpPr>
      <dsp:spPr>
        <a:xfrm>
          <a:off x="2254895" y="2080191"/>
          <a:ext cx="905447" cy="1358170"/>
        </a:xfrm>
        <a:prstGeom prst="rect">
          <a:avLst/>
        </a:prstGeom>
        <a:solidFill>
          <a:schemeClr val="accent4">
            <a:tint val="50000"/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8/layout/VerticalCurvedList">
  <dgm:title val=""/>
  <dgm:desc val=""/>
  <dgm:catLst>
    <dgm:cat type="list" pri="2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0.8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func="var" arg="dir" op="equ" val="norm">
          <dgm:choose name="Name4">
            <dgm:if name="Name5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h" fact="0.225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primFontSz" for="ch" ptType="node" op="equ" val="65"/>
              </dgm:constrLst>
            </dgm:if>
            <dgm:if name="Name6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h" fact="0.1891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h" fact="0.1891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primFontSz" for="ch" ptType="node" op="equ" val="65"/>
              </dgm:constrLst>
            </dgm:if>
            <dgm:if name="Name7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h" fact="0.1526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h" fact="0.2253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h" fact="0.1526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primFontSz" for="ch" ptType="node" op="equ" val="65"/>
              </dgm:constrLst>
            </dgm:if>
            <dgm:if name="Name8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h" fact="0.1268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h" fact="0.215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h" fact="0.21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h" fact="0.126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primFontSz" for="ch" ptType="node" op="equ" val="65"/>
              </dgm:constrLst>
            </dgm:if>
            <dgm:if name="Name9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h" fact="0.1082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h" fact="0.197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h" fact="0.2253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h" fact="0.1978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h" fact="0.1082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primFontSz" for="ch" ptType="node" op="equ" val="65"/>
              </dgm:constrLst>
            </dgm:if>
            <dgm:if name="Name10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h" fact="0.0943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h" fact="0.1809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h" fact="0.2205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h" fact="0.2205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h" fact="0.18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h" fact="0.0943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primFontSz" for="ch" ptType="node" op="equ" val="65"/>
              </dgm:constrLst>
            </dgm:if>
            <dgm:else name="Name11">
              <dgm:constrLst>
                <dgm:constr type="h" for="ch" forName="cycle" refType="h"/>
                <dgm:constr type="w" for="ch" forName="cycle" refType="h" refFor="ch" refForName="cycle" fact="0.26"/>
                <dgm:constr type="l" for="ch" forName="cycle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h" fact="0.0835"/>
                <dgm:constr type="l" for="ch" forName="text_1" refType="ctrX" refFor="ch" refForName="accent_1"/>
                <dgm:constr type="r" for="ch" forName="text_1" refType="w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l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h" fact="0.1658"/>
                <dgm:constr type="l" for="ch" forName="text_2" refType="ctrX" refFor="ch" refForName="accent_2"/>
                <dgm:constr type="r" for="ch" forName="text_2" refType="w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l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h" fact="0.2109"/>
                <dgm:constr type="l" for="ch" forName="text_3" refType="ctrX" refFor="ch" refForName="accent_3"/>
                <dgm:constr type="r" for="ch" forName="text_3" refType="w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l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h" fact="0.2253"/>
                <dgm:constr type="l" for="ch" forName="text_4" refType="ctrX" refFor="ch" refForName="accent_4"/>
                <dgm:constr type="r" for="ch" forName="text_4" refType="w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l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h" fact="0.2109"/>
                <dgm:constr type="l" for="ch" forName="text_5" refType="ctrX" refFor="ch" refForName="accent_5"/>
                <dgm:constr type="r" for="ch" forName="text_5" refType="w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l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h" fact="0.1658"/>
                <dgm:constr type="l" for="ch" forName="text_6" refType="ctrX" refFor="ch" refForName="accent_6"/>
                <dgm:constr type="r" for="ch" forName="text_6" refType="w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l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h" fact="0.0835"/>
                <dgm:constr type="l" for="ch" forName="text_7" refType="ctrX" refFor="ch" refForName="accent_7"/>
                <dgm:constr type="r" for="ch" forName="text_7" refType="w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lMarg" for="ch" forName="text_7" refType="w" refFor="ch" refForName="accent_7" fact="1.8"/>
                <dgm:constr type="primFontSz" for="ch" ptType="node" op="equ" val="65"/>
              </dgm:constrLst>
            </dgm:else>
          </dgm:choose>
        </dgm:if>
        <dgm:else name="Name12">
          <dgm:choose name="Name13">
            <dgm:if name="Name14" axis="ch" ptType="node" func="cnt" op="equ" val="1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625"/>
                <dgm:constr type="w" for="ch" forName="accent_1" refType="h" refFor="ch" refForName="accent_1" op="equ"/>
                <dgm:constr type="ctrY" for="ch" forName="accent_1" refType="h" fact="0.5"/>
                <dgm:constr type="ctrX" for="ch" forName="accent_1" refType="w"/>
                <dgm:constr type="ctrXOff" for="ch" forName="accent_1" refType="h" fact="-0.225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primFontSz" for="ch" ptType="node" op="equ" val="65"/>
              </dgm:constrLst>
            </dgm:if>
            <dgm:if name="Name15" axis="ch" ptType="node" func="cnt" op="equ" val="2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3571"/>
                <dgm:constr type="w" for="ch" forName="accent_1" refType="h" refFor="ch" refForName="accent_1" op="equ"/>
                <dgm:constr type="ctrY" for="ch" forName="accent_1" refType="h" fact="0.2857"/>
                <dgm:constr type="ctrX" for="ch" forName="accent_1" refType="w"/>
                <dgm:constr type="ctrXOff" for="ch" forName="accent_1" refType="h" fact="-0.1891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3571"/>
                <dgm:constr type="w" for="ch" forName="accent_2" refType="h" refFor="ch" refForName="accent_2" op="equ"/>
                <dgm:constr type="ctrY" for="ch" forName="accent_2" refType="h" fact="0.7143"/>
                <dgm:constr type="ctrX" for="ch" forName="accent_2" refType="w"/>
                <dgm:constr type="ctrXOff" for="ch" forName="accent_2" refType="h" fact="-0.1891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primFontSz" for="ch" ptType="node" op="equ" val="65"/>
              </dgm:constrLst>
            </dgm:if>
            <dgm:if name="Name16" axis="ch" ptType="node" func="cnt" op="equ" val="3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25"/>
                <dgm:constr type="w" for="ch" forName="accent_1" refType="h" refFor="ch" refForName="accent_1" op="equ"/>
                <dgm:constr type="ctrY" for="ch" forName="accent_1" refType="h" fact="0.2"/>
                <dgm:constr type="ctrX" for="ch" forName="accent_1" refType="w"/>
                <dgm:constr type="ctrXOff" for="ch" forName="accent_1" refType="h" fact="-0.1526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25"/>
                <dgm:constr type="w" for="ch" forName="accent_2" refType="h" refFor="ch" refForName="accent_2" op="equ"/>
                <dgm:constr type="ctrY" for="ch" forName="accent_2" refType="h" fact="0.5"/>
                <dgm:constr type="ctrX" for="ch" forName="accent_2" refType="w"/>
                <dgm:constr type="ctrXOff" for="ch" forName="accent_2" refType="h" fact="-0.2253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25"/>
                <dgm:constr type="w" for="ch" forName="accent_3" refType="h" refFor="ch" refForName="accent_3" op="equ"/>
                <dgm:constr type="ctrY" for="ch" forName="accent_3" refType="h" fact="0.8"/>
                <dgm:constr type="ctrX" for="ch" forName="accent_3" refType="w"/>
                <dgm:constr type="ctrXOff" for="ch" forName="accent_3" refType="h" fact="-0.1526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primFontSz" for="ch" ptType="node" op="equ" val="65"/>
              </dgm:constrLst>
            </dgm:if>
            <dgm:if name="Name17" axis="ch" ptType="node" func="cnt" op="equ" val="4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923"/>
                <dgm:constr type="w" for="ch" forName="accent_1" refType="h" refFor="ch" refForName="accent_1" op="equ"/>
                <dgm:constr type="ctrY" for="ch" forName="accent_1" refType="h" fact="0.1538"/>
                <dgm:constr type="ctrX" for="ch" forName="accent_1" refType="w"/>
                <dgm:constr type="ctrXOff" for="ch" forName="accent_1" refType="h" fact="-0.1268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923"/>
                <dgm:constr type="w" for="ch" forName="accent_2" refType="h" refFor="ch" refForName="accent_2" op="equ"/>
                <dgm:constr type="ctrY" for="ch" forName="accent_2" refType="h" fact="0.3846"/>
                <dgm:constr type="ctrX" for="ch" forName="accent_2" refType="w"/>
                <dgm:constr type="ctrXOff" for="ch" forName="accent_2" refType="h" fact="-0.215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923"/>
                <dgm:constr type="w" for="ch" forName="accent_3" refType="h" refFor="ch" refForName="accent_3" op="equ"/>
                <dgm:constr type="ctrY" for="ch" forName="accent_3" refType="h" fact="0.6154"/>
                <dgm:constr type="ctrX" for="ch" forName="accent_3" refType="w"/>
                <dgm:constr type="ctrXOff" for="ch" forName="accent_3" refType="h" fact="-0.21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923"/>
                <dgm:constr type="w" for="ch" forName="accent_4" refType="h" refFor="ch" refForName="accent_4" op="equ"/>
                <dgm:constr type="ctrY" for="ch" forName="accent_4" refType="h" fact="0.8462"/>
                <dgm:constr type="ctrX" for="ch" forName="accent_4" refType="w"/>
                <dgm:constr type="ctrXOff" for="ch" forName="accent_4" refType="h" fact="-0.126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primFontSz" for="ch" ptType="node" op="equ" val="65"/>
              </dgm:constrLst>
            </dgm:if>
            <dgm:if name="Name18" axis="ch" ptType="node" func="cnt" op="equ" val="5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563"/>
                <dgm:constr type="w" for="ch" forName="accent_1" refType="h" refFor="ch" refForName="accent_1" op="equ"/>
                <dgm:constr type="ctrY" for="ch" forName="accent_1" refType="h" fact="0.125"/>
                <dgm:constr type="ctrX" for="ch" forName="accent_1" refType="w"/>
                <dgm:constr type="ctrXOff" for="ch" forName="accent_1" refType="h" fact="-0.1082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563"/>
                <dgm:constr type="w" for="ch" forName="accent_2" refType="h" refFor="ch" refForName="accent_2" op="equ"/>
                <dgm:constr type="ctrY" for="ch" forName="accent_2" refType="h" fact="0.3125"/>
                <dgm:constr type="ctrX" for="ch" forName="accent_2" refType="w"/>
                <dgm:constr type="ctrXOff" for="ch" forName="accent_2" refType="h" fact="-0.197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563"/>
                <dgm:constr type="w" for="ch" forName="accent_3" refType="h" refFor="ch" refForName="accent_3" op="equ"/>
                <dgm:constr type="ctrY" for="ch" forName="accent_3" refType="h" fact="0.5"/>
                <dgm:constr type="ctrX" for="ch" forName="accent_3" refType="w"/>
                <dgm:constr type="ctrXOff" for="ch" forName="accent_3" refType="h" fact="-0.2253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563"/>
                <dgm:constr type="w" for="ch" forName="accent_4" refType="h" refFor="ch" refForName="accent_4" op="equ"/>
                <dgm:constr type="ctrY" for="ch" forName="accent_4" refType="h" fact="0.6875"/>
                <dgm:constr type="ctrX" for="ch" forName="accent_4" refType="w"/>
                <dgm:constr type="ctrXOff" for="ch" forName="accent_4" refType="h" fact="-0.1978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563"/>
                <dgm:constr type="w" for="ch" forName="accent_5" refType="h" refFor="ch" refForName="accent_5" op="equ"/>
                <dgm:constr type="ctrY" for="ch" forName="accent_5" refType="h" fact="0.875"/>
                <dgm:constr type="ctrX" for="ch" forName="accent_5" refType="w"/>
                <dgm:constr type="ctrXOff" for="ch" forName="accent_5" refType="h" fact="-0.1082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primFontSz" for="ch" ptType="node" op="equ" val="65"/>
              </dgm:constrLst>
            </dgm:if>
            <dgm:if name="Name19" axis="ch" ptType="node" func="cnt" op="equ" val="6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316"/>
                <dgm:constr type="w" for="ch" forName="accent_1" refType="h" refFor="ch" refForName="accent_1" op="equ"/>
                <dgm:constr type="ctrY" for="ch" forName="accent_1" refType="h" fact="0.1053"/>
                <dgm:constr type="ctrX" for="ch" forName="accent_1" refType="w"/>
                <dgm:constr type="ctrXOff" for="ch" forName="accent_1" refType="h" fact="-0.0943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316"/>
                <dgm:constr type="w" for="ch" forName="accent_2" refType="h" refFor="ch" refForName="accent_2" op="equ"/>
                <dgm:constr type="ctrY" for="ch" forName="accent_2" refType="h" fact="0.2632"/>
                <dgm:constr type="ctrX" for="ch" forName="accent_2" refType="w"/>
                <dgm:constr type="ctrXOff" for="ch" forName="accent_2" refType="h" fact="-0.1809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316"/>
                <dgm:constr type="w" for="ch" forName="accent_3" refType="h" refFor="ch" refForName="accent_3" op="equ"/>
                <dgm:constr type="ctrY" for="ch" forName="accent_3" refType="h" fact="0.4211"/>
                <dgm:constr type="ctrX" for="ch" forName="accent_3" refType="w"/>
                <dgm:constr type="ctrXOff" for="ch" forName="accent_3" refType="h" fact="-0.2205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316"/>
                <dgm:constr type="w" for="ch" forName="accent_4" refType="h" refFor="ch" refForName="accent_4" op="equ"/>
                <dgm:constr type="ctrY" for="ch" forName="accent_4" refType="h" fact="0.5789"/>
                <dgm:constr type="ctrX" for="ch" forName="accent_4" refType="w"/>
                <dgm:constr type="ctrXOff" for="ch" forName="accent_4" refType="h" fact="-0.2205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316"/>
                <dgm:constr type="w" for="ch" forName="accent_5" refType="h" refFor="ch" refForName="accent_5" op="equ"/>
                <dgm:constr type="ctrY" for="ch" forName="accent_5" refType="h" fact="0.7368"/>
                <dgm:constr type="ctrX" for="ch" forName="accent_5" refType="w"/>
                <dgm:constr type="ctrXOff" for="ch" forName="accent_5" refType="h" fact="-0.18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316"/>
                <dgm:constr type="w" for="ch" forName="accent_6" refType="h" refFor="ch" refForName="accent_6" op="equ"/>
                <dgm:constr type="ctrY" for="ch" forName="accent_6" refType="h" fact="0.8947"/>
                <dgm:constr type="ctrX" for="ch" forName="accent_6" refType="w"/>
                <dgm:constr type="ctrXOff" for="ch" forName="accent_6" refType="h" fact="-0.0943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primFontSz" for="ch" ptType="node" op="equ" val="65"/>
              </dgm:constrLst>
            </dgm:if>
            <dgm:else name="Name20">
              <dgm:constrLst>
                <dgm:constr type="h" for="ch" forName="cycle" refType="h"/>
                <dgm:constr type="w" for="ch" forName="cycle" refType="h" refFor="ch" refForName="cycle" fact="0.26"/>
                <dgm:constr type="r" for="ch" forName="cycle" refType="w"/>
                <dgm:constr type="ctrY" for="ch" forName="cycle" refType="h" fact="0.5"/>
                <dgm:constr type="diam" for="ch" forName="cycle" refType="h" fact="1.344"/>
                <dgm:constr type="h" for="ch" forName="accent_1" refType="h" fact="0.1136"/>
                <dgm:constr type="w" for="ch" forName="accent_1" refType="h" refFor="ch" refForName="accent_1" op="equ"/>
                <dgm:constr type="ctrY" for="ch" forName="accent_1" refType="h" fact="0.0909"/>
                <dgm:constr type="ctrX" for="ch" forName="accent_1" refType="w"/>
                <dgm:constr type="ctrXOff" for="ch" forName="accent_1" refType="h" fact="-0.0835"/>
                <dgm:constr type="r" for="ch" forName="text_1" refType="ctrX" refFor="ch" refForName="accent_1"/>
                <dgm:constr type="rOff" for="ch" forName="text_1" refType="ctrXOff" refFor="ch" refForName="accent_1"/>
                <dgm:constr type="l" for="ch" forName="text_1"/>
                <dgm:constr type="w" for="ch" forName="text_1" refType="h" refFor="ch" refForName="text_1" op="gte"/>
                <dgm:constr type="h" for="ch" forName="text_1" refType="h" refFor="ch" refForName="accent_1" fact="0.8"/>
                <dgm:constr type="ctrY" for="ch" forName="text_1" refType="ctrY" refFor="ch" refForName="accent_1"/>
                <dgm:constr type="rMarg" for="ch" forName="text_1" refType="w" refFor="ch" refForName="accent_1" fact="1.8"/>
                <dgm:constr type="h" for="ch" forName="accent_2" refType="h" fact="0.1136"/>
                <dgm:constr type="w" for="ch" forName="accent_2" refType="h" refFor="ch" refForName="accent_2" op="equ"/>
                <dgm:constr type="ctrY" for="ch" forName="accent_2" refType="h" fact="0.2273"/>
                <dgm:constr type="ctrX" for="ch" forName="accent_2" refType="w"/>
                <dgm:constr type="ctrXOff" for="ch" forName="accent_2" refType="h" fact="-0.1658"/>
                <dgm:constr type="r" for="ch" forName="text_2" refType="ctrX" refFor="ch" refForName="accent_2"/>
                <dgm:constr type="rOff" for="ch" forName="text_2" refType="ctrXOff" refFor="ch" refForName="accent_2"/>
                <dgm:constr type="l" for="ch" forName="text_2"/>
                <dgm:constr type="w" for="ch" forName="text_2" refType="h" refFor="ch" refForName="text_2" op="gte"/>
                <dgm:constr type="h" for="ch" forName="text_2" refType="h" refFor="ch" refForName="accent_2" fact="0.8"/>
                <dgm:constr type="ctrY" for="ch" forName="text_2" refType="ctrY" refFor="ch" refForName="accent_2"/>
                <dgm:constr type="rMarg" for="ch" forName="text_2" refType="w" refFor="ch" refForName="accent_2" fact="1.8"/>
                <dgm:constr type="h" for="ch" forName="accent_3" refType="h" fact="0.1136"/>
                <dgm:constr type="w" for="ch" forName="accent_3" refType="h" refFor="ch" refForName="accent_3" op="equ"/>
                <dgm:constr type="ctrY" for="ch" forName="accent_3" refType="h" fact="0.3636"/>
                <dgm:constr type="ctrX" for="ch" forName="accent_3" refType="w"/>
                <dgm:constr type="ctrXOff" for="ch" forName="accent_3" refType="h" fact="-0.2109"/>
                <dgm:constr type="r" for="ch" forName="text_3" refType="ctrX" refFor="ch" refForName="accent_3"/>
                <dgm:constr type="rOff" for="ch" forName="text_3" refType="ctrXOff" refFor="ch" refForName="accent_3"/>
                <dgm:constr type="l" for="ch" forName="text_3"/>
                <dgm:constr type="w" for="ch" forName="text_3" refType="h" refFor="ch" refForName="text_3" op="gte"/>
                <dgm:constr type="h" for="ch" forName="text_3" refType="h" refFor="ch" refForName="accent_3" fact="0.8"/>
                <dgm:constr type="ctrY" for="ch" forName="text_3" refType="ctrY" refFor="ch" refForName="accent_3"/>
                <dgm:constr type="rMarg" for="ch" forName="text_3" refType="w" refFor="ch" refForName="accent_3" fact="1.8"/>
                <dgm:constr type="h" for="ch" forName="accent_4" refType="h" fact="0.1136"/>
                <dgm:constr type="w" for="ch" forName="accent_4" refType="h" refFor="ch" refForName="accent_4" op="equ"/>
                <dgm:constr type="ctrY" for="ch" forName="accent_4" refType="h" fact="0.5"/>
                <dgm:constr type="ctrX" for="ch" forName="accent_4" refType="w"/>
                <dgm:constr type="ctrXOff" for="ch" forName="accent_4" refType="h" fact="-0.2253"/>
                <dgm:constr type="r" for="ch" forName="text_4" refType="ctrX" refFor="ch" refForName="accent_4"/>
                <dgm:constr type="rOff" for="ch" forName="text_4" refType="ctrXOff" refFor="ch" refForName="accent_4"/>
                <dgm:constr type="l" for="ch" forName="text_4"/>
                <dgm:constr type="w" for="ch" forName="text_4" refType="h" refFor="ch" refForName="text_4" op="gte"/>
                <dgm:constr type="h" for="ch" forName="text_4" refType="h" refFor="ch" refForName="accent_4" fact="0.8"/>
                <dgm:constr type="ctrY" for="ch" forName="text_4" refType="ctrY" refFor="ch" refForName="accent_4"/>
                <dgm:constr type="rMarg" for="ch" forName="text_4" refType="w" refFor="ch" refForName="accent_4" fact="1.8"/>
                <dgm:constr type="h" for="ch" forName="accent_5" refType="h" fact="0.1136"/>
                <dgm:constr type="w" for="ch" forName="accent_5" refType="h" refFor="ch" refForName="accent_5" op="equ"/>
                <dgm:constr type="ctrY" for="ch" forName="accent_5" refType="h" fact="0.6364"/>
                <dgm:constr type="ctrX" for="ch" forName="accent_5" refType="w"/>
                <dgm:constr type="ctrXOff" for="ch" forName="accent_5" refType="h" fact="-0.2109"/>
                <dgm:constr type="r" for="ch" forName="text_5" refType="ctrX" refFor="ch" refForName="accent_5"/>
                <dgm:constr type="rOff" for="ch" forName="text_5" refType="ctrXOff" refFor="ch" refForName="accent_5"/>
                <dgm:constr type="l" for="ch" forName="text_5"/>
                <dgm:constr type="w" for="ch" forName="text_5" refType="h" refFor="ch" refForName="text_5" op="gte"/>
                <dgm:constr type="h" for="ch" forName="text_5" refType="h" refFor="ch" refForName="accent_5" fact="0.8"/>
                <dgm:constr type="ctrY" for="ch" forName="text_5" refType="ctrY" refFor="ch" refForName="accent_5"/>
                <dgm:constr type="rMarg" for="ch" forName="text_5" refType="w" refFor="ch" refForName="accent_5" fact="1.8"/>
                <dgm:constr type="h" for="ch" forName="accent_6" refType="h" fact="0.1136"/>
                <dgm:constr type="w" for="ch" forName="accent_6" refType="h" refFor="ch" refForName="accent_6" op="equ"/>
                <dgm:constr type="ctrY" for="ch" forName="accent_6" refType="h" fact="0.7727"/>
                <dgm:constr type="ctrX" for="ch" forName="accent_6" refType="w"/>
                <dgm:constr type="ctrXOff" for="ch" forName="accent_6" refType="h" fact="-0.1658"/>
                <dgm:constr type="r" for="ch" forName="text_6" refType="ctrX" refFor="ch" refForName="accent_6"/>
                <dgm:constr type="rOff" for="ch" forName="text_6" refType="ctrXOff" refFor="ch" refForName="accent_6"/>
                <dgm:constr type="l" for="ch" forName="text_6"/>
                <dgm:constr type="w" for="ch" forName="text_6" refType="h" refFor="ch" refForName="text_6" op="gte"/>
                <dgm:constr type="h" for="ch" forName="text_6" refType="h" refFor="ch" refForName="accent_6" fact="0.8"/>
                <dgm:constr type="ctrY" for="ch" forName="text_6" refType="ctrY" refFor="ch" refForName="accent_6"/>
                <dgm:constr type="rMarg" for="ch" forName="text_6" refType="w" refFor="ch" refForName="accent_6" fact="1.8"/>
                <dgm:constr type="h" for="ch" forName="accent_7" refType="h" fact="0.1136"/>
                <dgm:constr type="w" for="ch" forName="accent_7" refType="h" refFor="ch" refForName="accent_7" op="equ"/>
                <dgm:constr type="ctrY" for="ch" forName="accent_7" refType="h" fact="0.9091"/>
                <dgm:constr type="ctrX" for="ch" forName="accent_7" refType="w"/>
                <dgm:constr type="ctrXOff" for="ch" forName="accent_7" refType="h" fact="-0.0835"/>
                <dgm:constr type="r" for="ch" forName="text_7" refType="ctrX" refFor="ch" refForName="accent_7"/>
                <dgm:constr type="rOff" for="ch" forName="text_7" refType="ctrXOff" refFor="ch" refForName="accent_7"/>
                <dgm:constr type="l" for="ch" forName="text_7"/>
                <dgm:constr type="w" for="ch" forName="text_7" refType="h" refFor="ch" refForName="text_7" op="gte"/>
                <dgm:constr type="h" for="ch" forName="text_7" refType="h" refFor="ch" refForName="accent_7" fact="0.8"/>
                <dgm:constr type="ctrY" for="ch" forName="text_7" refType="ctrY" refFor="ch" refForName="accent_7"/>
                <dgm:constr type="rMarg" for="ch" forName="text_7" refType="w" refFor="ch" refForName="accent_7" fact="1.8"/>
                <dgm:constr type="primFontSz" for="ch" ptType="node" op="equ" val="65"/>
              </dgm:constrLst>
            </dgm:else>
          </dgm:choose>
        </dgm:else>
      </dgm:choose>
      <dgm:layoutNode name="cycle">
        <dgm:choose name="Name21">
          <dgm:if name="Name22" func="var" arg="dir" op="equ" val="norm">
            <dgm:alg type="cycle">
              <dgm:param type="stAng" val="45"/>
              <dgm:param type="spanAng" val="90"/>
            </dgm:alg>
          </dgm:if>
          <dgm:else name="Name23">
            <dgm:alg type="cycle">
              <dgm:param type="stAng" val="225"/>
              <dgm:param type="spanAng" val="90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val="1"/>
          <dgm:constr type="h" for="ch" val="1"/>
          <dgm:constr type="diam" for="ch" forName="conn" refType="diam"/>
        </dgm:constrLst>
        <dgm:layoutNode name="src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conn" styleLbl="parChTrans1D2">
          <dgm:alg type="conn">
            <dgm:param type="connRout" val="curve"/>
            <dgm:param type="srcNode" val="srcNode"/>
            <dgm:param type="dstNode" val="dstNode"/>
            <dgm:param type="begPts" val="ctr"/>
            <dgm:param type="endPts" val="ctr"/>
            <dgm:param type="endSty" val="noArr"/>
          </dgm:alg>
          <dgm:shape xmlns:r="http://schemas.openxmlformats.org/officeDocument/2006/relationships" type="conn" r:blip="">
            <dgm:adjLst/>
          </dgm:shape>
          <dgm:presOf axis="desOrSelf" ptType="sibTrans" hideLastTrans="0" st="0" cnt="1"/>
          <dgm:constrLst>
            <dgm:constr type="begPad"/>
            <dgm:constr type="endPad"/>
          </dgm:constrLst>
        </dgm:layoutNode>
        <dgm:layoutNode name="extraNode">
          <dgm:alg type="sp"/>
          <dgm:shape xmlns:r="http://schemas.openxmlformats.org/officeDocument/2006/relationships" type="rect" r:blip="" hideGeom="1">
            <dgm:adjLst/>
          </dgm:shape>
          <dgm:presOf/>
        </dgm:layoutNode>
        <dgm:layoutNode name="dstNode">
          <dgm:alg type="sp"/>
          <dgm:shape xmlns:r="http://schemas.openxmlformats.org/officeDocument/2006/relationships" type="rect" r:blip="" hideGeom="1">
            <dgm:adjLst/>
          </dgm:shape>
          <dgm:presOf/>
        </dgm:layoutNode>
      </dgm:layoutNode>
      <dgm:forEach name="wrapper" axis="self" ptType="parTrans">
        <dgm:forEach name="wrapper2" axis="self" ptType="sibTrans" st="2">
          <dgm:forEach name="accentRepeat" axis="self">
            <dgm:layoutNode name="accentRepeatNode" styleLbl="solidFgAcc1">
              <dgm:alg type="sp"/>
              <dgm:shape xmlns:r="http://schemas.openxmlformats.org/officeDocument/2006/relationships" type="ellipse" r:blip="">
                <dgm:adjLst/>
              </dgm:shape>
              <dgm:presOf/>
            </dgm:layoutNode>
          </dgm:forEach>
        </dgm:forEach>
      </dgm:forEach>
      <dgm:forEach name="Name24" axis="ch" ptType="node" cnt="1">
        <dgm:layoutNode name="text_1" styleLbl="node1">
          <dgm:varLst>
            <dgm:bulletEnabled val="1"/>
          </dgm:varLst>
          <dgm:choose name="Name25">
            <dgm:if name="Name2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2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8" ref="accentRepeat"/>
        </dgm:layoutNode>
      </dgm:forEach>
      <dgm:forEach name="Name29" axis="ch" ptType="node" st="2" cnt="1">
        <dgm:layoutNode name="text_2" styleLbl="node1">
          <dgm:varLst>
            <dgm:bulletEnabled val="1"/>
          </dgm:varLst>
          <dgm:choose name="Name30">
            <dgm:if name="Name3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3" ref="accentRepeat"/>
        </dgm:layoutNode>
      </dgm:forEach>
      <dgm:forEach name="Name34" axis="ch" ptType="node" st="3" cnt="1">
        <dgm:layoutNode name="text_3" styleLbl="node1">
          <dgm:varLst>
            <dgm:bulletEnabled val="1"/>
          </dgm:varLst>
          <dgm:choose name="Name35">
            <dgm:if name="Name3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3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3">
          <dgm:alg type="sp"/>
          <dgm:shape xmlns:r="http://schemas.openxmlformats.org/officeDocument/2006/relationships" r:blip="">
            <dgm:adjLst/>
          </dgm:shape>
          <dgm:presOf/>
          <dgm:constrLst/>
          <dgm:forEach name="Name38" ref="accentRepeat"/>
        </dgm:layoutNode>
      </dgm:forEach>
      <dgm:forEach name="Name39" axis="ch" ptType="node" st="4" cnt="1">
        <dgm:layoutNode name="text_4" styleLbl="node1">
          <dgm:varLst>
            <dgm:bulletEnabled val="1"/>
          </dgm:varLst>
          <dgm:choose name="Name40">
            <dgm:if name="Name4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4">
          <dgm:alg type="sp"/>
          <dgm:shape xmlns:r="http://schemas.openxmlformats.org/officeDocument/2006/relationships" r:blip="">
            <dgm:adjLst/>
          </dgm:shape>
          <dgm:presOf/>
          <dgm:constrLst/>
          <dgm:forEach name="Name43" ref="accentRepeat"/>
        </dgm:layoutNode>
      </dgm:forEach>
      <dgm:forEach name="Name44" axis="ch" ptType="node" st="5" cnt="1">
        <dgm:layoutNode name="text_5" styleLbl="node1">
          <dgm:varLst>
            <dgm:bulletEnabled val="1"/>
          </dgm:varLst>
          <dgm:choose name="Name45">
            <dgm:if name="Name4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4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5">
          <dgm:alg type="sp"/>
          <dgm:shape xmlns:r="http://schemas.openxmlformats.org/officeDocument/2006/relationships" r:blip="">
            <dgm:adjLst/>
          </dgm:shape>
          <dgm:presOf/>
          <dgm:constrLst/>
          <dgm:forEach name="Name48" ref="accentRepeat"/>
        </dgm:layoutNode>
      </dgm:forEach>
      <dgm:forEach name="Name49" axis="ch" ptType="node" st="6" cnt="1">
        <dgm:layoutNode name="text_6" styleLbl="node1">
          <dgm:varLst>
            <dgm:bulletEnabled val="1"/>
          </dgm:varLst>
          <dgm:choose name="Name50">
            <dgm:if name="Name51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2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6">
          <dgm:alg type="sp"/>
          <dgm:shape xmlns:r="http://schemas.openxmlformats.org/officeDocument/2006/relationships" r:blip="">
            <dgm:adjLst/>
          </dgm:shape>
          <dgm:presOf/>
          <dgm:constrLst/>
          <dgm:forEach name="Name53" ref="accentRepeat"/>
        </dgm:layoutNode>
      </dgm:forEach>
      <dgm:forEach name="Name54" axis="ch" ptType="node" st="7" cnt="1">
        <dgm:layoutNode name="text_7" styleLbl="node1">
          <dgm:varLst>
            <dgm:bulletEnabled val="1"/>
          </dgm:varLst>
          <dgm:choose name="Name55">
            <dgm:if name="Name56" func="var" arg="dir" op="equ" val="norm">
              <dgm:alg type="tx">
                <dgm:param type="parTxLTRAlign" val="l"/>
                <dgm:param type="shpTxLTRAlignCh" val="l"/>
                <dgm:param type="parTxRTLAlign" val="l"/>
                <dgm:param type="shpTxRTLAlignCh" val="l"/>
              </dgm:alg>
            </dgm:if>
            <dgm:else name="Name57">
              <dgm:alg type="tx">
                <dgm:param type="parTxLTRAlign" val="r"/>
                <dgm:param type="shpTxLTRAlignCh" val="r"/>
                <dgm:param type="parTxRTLAlign" val="r"/>
                <dgm:param type="shpTxRTLAlignCh" val="r"/>
              </dgm:alg>
            </dgm:else>
          </dgm:choose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2"/>
            <dgm:constr type="rMarg" refType="primFontSz" fact="0.2"/>
            <dgm:constr type="tMarg" refType="primFontSz" fact="0.2"/>
            <dgm:constr type="bMarg" refType="primFontSz" fact="0.2"/>
          </dgm:constrLst>
          <dgm:ruleLst>
            <dgm:rule type="primFontSz" val="5" fact="NaN" max="NaN"/>
          </dgm:ruleLst>
        </dgm:layoutNode>
        <dgm:layoutNode name="accent_7">
          <dgm:alg type="sp"/>
          <dgm:shape xmlns:r="http://schemas.openxmlformats.org/officeDocument/2006/relationships" r:blip="">
            <dgm:adjLst/>
          </dgm:shape>
          <dgm:presOf/>
          <dgm:constrLst/>
          <dgm:forEach name="Name58" ref="accentRepeat"/>
        </dgm:layoutNod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PictureStrips">
  <dgm:title val=""/>
  <dgm:desc val=""/>
  <dgm:catLst>
    <dgm:cat type="list" pri="12500"/>
    <dgm:cat type="picture" pri="13000"/>
    <dgm:cat type="pictureconvert" pri="13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40" srcId="0" destId="10" srcOrd="0" destOrd="0"/>
        <dgm:cxn modelId="5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  <dgm:cxn modelId="70" srcId="0" destId="40" srcOrd="2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snake">
          <dgm:param type="off" val="ctr"/>
        </dgm:alg>
      </dgm:if>
      <dgm:else name="Name3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0.1"/>
      <dgm:constr type="h" for="ch" forName="sibTrans" refType="h" refFor="ch" refForName="composite" op="equ" fact="0.1"/>
      <dgm:constr type="w" for="ch" forName="sibTrans" refType="h" refFor="ch" refForName="sibTrans" op="equ"/>
    </dgm:constrLst>
    <dgm:forEach name="nodesForEach" axis="ch" ptType="node">
      <dgm:layoutNode name="composite">
        <dgm:alg type="composite">
          <dgm:param type="ar" val="3"/>
        </dgm:alg>
        <dgm:shape xmlns:r="http://schemas.openxmlformats.org/officeDocument/2006/relationships" r:blip="">
          <dgm:adjLst/>
        </dgm:shape>
        <dgm:choose name="Name4">
          <dgm:if name="Name5" func="var" arg="dir" op="equ" val="norm">
            <dgm:constrLst>
              <dgm:constr type="l" for="ch" forName="rect1" refType="w" fact="0.04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if>
          <dgm:else name="Name6">
            <dgm:constrLst>
              <dgm:constr type="l" for="ch" forName="rect1" refType="w" fact="0"/>
              <dgm:constr type="t" for="ch" forName="rect1" refType="h" fact="0.13"/>
              <dgm:constr type="w" for="ch" forName="rect1" refType="w" fact="0.96"/>
              <dgm:constr type="h" for="ch" forName="rect1" refType="h" fact="0.9"/>
              <dgm:constr type="l" for="ch" forName="rect2" refType="w" fact="0.79"/>
              <dgm:constr type="t" for="ch" forName="rect2" refType="h" fact="0"/>
              <dgm:constr type="w" for="ch" forName="rect2" refType="w" fact="0.21"/>
              <dgm:constr type="h" for="ch" forName="rect2" refType="w" fact="0.315"/>
            </dgm:constrLst>
          </dgm:else>
        </dgm:choose>
        <dgm:layoutNode name="rect1" styleLbl="trAlignAcc1">
          <dgm:varLst>
            <dgm:bulletEnabled val="1"/>
          </dgm:varLst>
          <dgm:alg type="tx">
            <dgm:param type="parTxLTRAlign" val="l"/>
          </dgm:alg>
          <dgm:shape xmlns:r="http://schemas.openxmlformats.org/officeDocument/2006/relationships" type="rect" r:blip="">
            <dgm:adjLst/>
          </dgm:shape>
          <dgm:presOf axis="desOrSelf" ptType="node"/>
          <dgm:choose name="Name7">
            <dgm:if name="Name8" func="var" arg="dir" op="equ" val="norm">
              <dgm:constrLst>
                <dgm:constr type="lMarg" refType="w" fact="0.6"/>
                <dgm:constr type="rMarg" refType="primFontSz" fact="0.3"/>
                <dgm:constr type="tMarg" refType="primFontSz" fact="0.3"/>
                <dgm:constr type="bMarg" refType="primFontSz" fact="0.3"/>
              </dgm:constrLst>
            </dgm:if>
            <dgm:else name="Name9">
              <dgm:constrLst>
                <dgm:constr type="lMarg" refType="primFontSz" fact="0.3"/>
                <dgm:constr type="rMarg" refType="w" fact="0.6"/>
                <dgm:constr type="tMarg" refType="primFontSz" fact="0.3"/>
                <dgm:constr type="bMarg" refType="primFontSz" fact="0.3"/>
              </dgm:constrLst>
            </dgm:else>
          </dgm:choose>
          <dgm:ruleLst>
            <dgm:rule type="primFontSz" val="5" fact="NaN" max="NaN"/>
          </dgm:ruleLst>
        </dgm:layoutNode>
        <dgm:layoutNode name="rect2" styleLbl="f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E0682F-5435-4284-A0C0-4C3FCEB8826A}" type="datetimeFigureOut">
              <a:rPr lang="ru-RU" smtClean="0"/>
              <a:t>15.05.2023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18812D8-9EB4-45FA-A604-B369EC839DF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454471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18812D8-9EB4-45FA-A604-B369EC839DFF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68544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1" y="3498110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314453"/>
            <a:ext cx="7772400" cy="137232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2708705"/>
            <a:ext cx="7772400" cy="899778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4" y="3714750"/>
            <a:ext cx="9147765" cy="1434066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2EE0299-047C-4BE7-BEE1-CBA2F1F6D379}" type="datetime1">
              <a:rPr lang="ru-RU" smtClean="0"/>
              <a:t>15.05.2023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DEB1D1C5-FEB2-4673-91E7-EBEA37A08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10999"/>
            <a:ext cx="8229600" cy="3289553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6A9559-CBFD-44BA-9A48-50AAAD22C925}" type="datetime1">
              <a:rPr lang="ru-RU" smtClean="0"/>
              <a:t>15.05.2023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05982"/>
            <a:ext cx="1777470" cy="4194571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324600" cy="419457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069689-35D7-461D-B157-202FB8B4E94F}" type="datetime1">
              <a:rPr lang="ru-RU" smtClean="0"/>
              <a:t>15.05.2023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1E973B-64FF-4736-A116-AA1E77A491D3}" type="datetime1">
              <a:rPr lang="ru-RU" smtClean="0"/>
              <a:t>15.05.2023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794784"/>
            <a:ext cx="7772400" cy="13716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198784"/>
            <a:ext cx="4572000" cy="1091166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1E315D-9272-40B0-9F7D-0342F6BA911A}" type="datetime1">
              <a:rPr lang="ru-RU" smtClean="0"/>
              <a:t>15.05.2023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2254104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2254104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110998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110998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627055-1D6E-4198-98F3-27D17766CDA6}" type="datetime1">
              <a:rPr lang="ru-RU" smtClean="0"/>
              <a:t>15.05.2023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4057650"/>
            <a:ext cx="4040188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8" y="4057650"/>
            <a:ext cx="4041775" cy="5715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083222"/>
            <a:ext cx="4040188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1083222"/>
            <a:ext cx="4041775" cy="2956322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22FD1E-EDF9-499C-A84F-479D05D708BC}" type="datetime1">
              <a:rPr lang="ru-RU" smtClean="0"/>
              <a:t>15.05.2023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8DCF77-E268-4C2D-82F3-F8A46F6959BD}" type="datetime1">
              <a:rPr lang="ru-RU" smtClean="0"/>
              <a:t>15.05.2023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F85B6-7E7A-4E78-ABCC-EC0E412BC36A}" type="datetime1">
              <a:rPr lang="ru-RU" smtClean="0"/>
              <a:t>15.05.2023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3657600"/>
            <a:ext cx="7481776" cy="3429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4016327"/>
            <a:ext cx="3974592" cy="6858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05740"/>
            <a:ext cx="7479792" cy="3429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4805958"/>
            <a:ext cx="1920240" cy="274320"/>
          </a:xfrm>
        </p:spPr>
        <p:txBody>
          <a:bodyPr/>
          <a:lstStyle/>
          <a:p>
            <a:fld id="{2F597602-EC24-420E-9773-361C5E2DF93C}" type="datetime1">
              <a:rPr lang="ru-RU" smtClean="0"/>
              <a:t>15.05.2023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4082552"/>
            <a:ext cx="7162800" cy="486174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42476"/>
            <a:ext cx="8686800" cy="329184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9519CE25-BCFE-4C8E-B5D0-0DD98A090DF6}" type="datetime1">
              <a:rPr lang="ru-RU" smtClean="0"/>
              <a:t>15.05.2023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4" y="4805960"/>
            <a:ext cx="2350681" cy="273844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DEB1D1C5-FEB2-4673-91E7-EBEA37A08BA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1" y="3648842"/>
            <a:ext cx="8075432" cy="422004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4458702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4454258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1" y="4343440"/>
            <a:ext cx="3402314" cy="810651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5" y="4340806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3741330"/>
            <a:ext cx="182880" cy="17145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NUL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4458702"/>
            <a:ext cx="4940624" cy="69080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4454258"/>
            <a:ext cx="3690451" cy="700088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1" y="4343440"/>
            <a:ext cx="3402314" cy="810651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5" y="4340806"/>
            <a:ext cx="3405509" cy="813287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ru-RU" dirty="0"/>
              <a:t>Образец заголовка</a:t>
            </a:r>
            <a:endParaRPr kumimoji="0" lang="en-US" dirty="0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110998"/>
            <a:ext cx="8229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dirty="0"/>
              <a:t>Образец текста</a:t>
            </a:r>
          </a:p>
          <a:p>
            <a:pPr lvl="1" eaLnBrk="1" latinLnBrk="0" hangingPunct="1"/>
            <a:r>
              <a:rPr kumimoji="0" lang="ru-RU" dirty="0"/>
              <a:t>Второй уровень</a:t>
            </a:r>
          </a:p>
          <a:p>
            <a:pPr lvl="2" eaLnBrk="1" latinLnBrk="0" hangingPunct="1"/>
            <a:r>
              <a:rPr kumimoji="0" lang="ru-RU" dirty="0"/>
              <a:t>Третий уровень</a:t>
            </a:r>
          </a:p>
          <a:p>
            <a:pPr lvl="3" eaLnBrk="1" latinLnBrk="0" hangingPunct="1"/>
            <a:r>
              <a:rPr kumimoji="0" lang="ru-RU" dirty="0"/>
              <a:t>Четвертый уровень</a:t>
            </a:r>
          </a:p>
          <a:p>
            <a:pPr lvl="4" eaLnBrk="1" latinLnBrk="0" hangingPunct="1"/>
            <a:r>
              <a:rPr kumimoji="0" lang="ru-RU" dirty="0"/>
              <a:t>Пятый уровень</a:t>
            </a:r>
            <a:endParaRPr kumimoji="0" lang="en-US" dirty="0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4805958"/>
            <a:ext cx="1920240" cy="27432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FDBBFAB3-3A90-4396-80C0-BEB50A011F2D}" type="datetime1">
              <a:rPr lang="ru-RU" smtClean="0"/>
              <a:t>15.05.2023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4" y="4805960"/>
            <a:ext cx="2350681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4805960"/>
            <a:ext cx="365760" cy="273844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DEB1D1C5-FEB2-4673-91E7-EBEA37A08BA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14" r:id="rId5"/>
    <p:sldLayoutId id="2147483815" r:id="rId6"/>
    <p:sldLayoutId id="2147483816" r:id="rId7"/>
    <p:sldLayoutId id="2147483817" r:id="rId8"/>
    <p:sldLayoutId id="2147483818" r:id="rId9"/>
    <p:sldLayoutId id="2147483819" r:id="rId10"/>
    <p:sldLayoutId id="2147483820" r:id="rId11"/>
  </p:sldLayoutIdLst>
  <p:hf hdr="0" dt="0"/>
  <p:txStyles>
    <p:titleStyle>
      <a:lvl1pPr algn="ctr" rtl="0" eaLnBrk="1" latinLnBrk="0" hangingPunct="1">
        <a:spcBef>
          <a:spcPct val="0"/>
        </a:spcBef>
        <a:buNone/>
        <a:defRPr kumimoji="0" sz="4800" b="1" kern="1200">
          <a:solidFill>
            <a:schemeClr val="accent6">
              <a:lumMod val="50000"/>
            </a:schemeClr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bg2">
              <a:lumMod val="10000"/>
            </a:schemeClr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4.xml"/><Relationship Id="rId3" Type="http://schemas.openxmlformats.org/officeDocument/2006/relationships/diagramLayout" Target="../diagrams/layout3.xml"/><Relationship Id="rId7" Type="http://schemas.openxmlformats.org/officeDocument/2006/relationships/diagramData" Target="../diagrams/data4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11" Type="http://schemas.microsoft.com/office/2007/relationships/diagramDrawing" Target="../diagrams/drawing4.xml"/><Relationship Id="rId5" Type="http://schemas.openxmlformats.org/officeDocument/2006/relationships/diagramColors" Target="../diagrams/colors3.xml"/><Relationship Id="rId10" Type="http://schemas.openxmlformats.org/officeDocument/2006/relationships/diagramColors" Target="../diagrams/colors4.xml"/><Relationship Id="rId4" Type="http://schemas.openxmlformats.org/officeDocument/2006/relationships/diagramQuickStyle" Target="../diagrams/quickStyle3.xml"/><Relationship Id="rId9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0.xml"/><Relationship Id="rId2" Type="http://schemas.openxmlformats.org/officeDocument/2006/relationships/diagramData" Target="../diagrams/data10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0.xml"/><Relationship Id="rId5" Type="http://schemas.openxmlformats.org/officeDocument/2006/relationships/diagramColors" Target="../diagrams/colors10.xml"/><Relationship Id="rId4" Type="http://schemas.openxmlformats.org/officeDocument/2006/relationships/diagramQuickStyle" Target="../diagrams/quickStyle1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1.xml"/><Relationship Id="rId2" Type="http://schemas.openxmlformats.org/officeDocument/2006/relationships/diagramData" Target="../diagrams/data1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1.xml"/><Relationship Id="rId5" Type="http://schemas.openxmlformats.org/officeDocument/2006/relationships/diagramColors" Target="../diagrams/colors11.xml"/><Relationship Id="rId4" Type="http://schemas.openxmlformats.org/officeDocument/2006/relationships/diagramQuickStyle" Target="../diagrams/quickStyle1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2.xml"/><Relationship Id="rId2" Type="http://schemas.openxmlformats.org/officeDocument/2006/relationships/diagramData" Target="../diagrams/data1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2.xml"/><Relationship Id="rId5" Type="http://schemas.openxmlformats.org/officeDocument/2006/relationships/diagramColors" Target="../diagrams/colors12.xml"/><Relationship Id="rId4" Type="http://schemas.openxmlformats.org/officeDocument/2006/relationships/diagramQuickStyle" Target="../diagrams/quickStyl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01548" y="661036"/>
            <a:ext cx="8331959" cy="3046988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ru-RU" sz="4800" b="1" dirty="0">
                <a:solidFill>
                  <a:srgbClr val="09630B"/>
                </a:solidFill>
              </a:rPr>
              <a:t>Организация и проведение летней оздоровительной кампании  2023 года </a:t>
            </a:r>
            <a:endParaRPr lang="ru-RU" sz="4800" dirty="0">
              <a:solidFill>
                <a:srgbClr val="09630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5556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" name="Объект 14">
            <a:extLst>
              <a:ext uri="{FF2B5EF4-FFF2-40B4-BE49-F238E27FC236}">
                <a16:creationId xmlns:a16="http://schemas.microsoft.com/office/drawing/2014/main" id="{4B698B84-EC0E-41A4-94CF-9690BFB956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41336421"/>
              </p:ext>
            </p:extLst>
          </p:nvPr>
        </p:nvGraphicFramePr>
        <p:xfrm>
          <a:off x="457199" y="1110998"/>
          <a:ext cx="4062549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10</a:t>
            </a:fld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C10C8EBE-17F7-4EC8-954E-EBAEDEC7EF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dirty="0"/>
              <a:t>Организация оздоровления социально уязвимых категорий детей</a:t>
            </a:r>
          </a:p>
        </p:txBody>
      </p:sp>
      <p:graphicFrame>
        <p:nvGraphicFramePr>
          <p:cNvPr id="14" name="Схема 13">
            <a:extLst>
              <a:ext uri="{FF2B5EF4-FFF2-40B4-BE49-F238E27FC236}">
                <a16:creationId xmlns:a16="http://schemas.microsoft.com/office/drawing/2014/main" id="{B3BEC47D-A744-4435-B8DD-8A761B6BF10C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07586260"/>
              </p:ext>
            </p:extLst>
          </p:nvPr>
        </p:nvGraphicFramePr>
        <p:xfrm>
          <a:off x="5003192" y="1110998"/>
          <a:ext cx="3455126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</p:spTree>
    <p:extLst>
      <p:ext uri="{BB962C8B-B14F-4D97-AF65-F5344CB8AC3E}">
        <p14:creationId xmlns:p14="http://schemas.microsoft.com/office/powerpoint/2010/main" val="42154535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D2BFBE6A-73F1-4BCD-B1AE-76D454236B7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8468259"/>
              </p:ext>
            </p:extLst>
          </p:nvPr>
        </p:nvGraphicFramePr>
        <p:xfrm>
          <a:off x="-692331" y="1237358"/>
          <a:ext cx="9986554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4E93C49-1F51-4079-B922-4A99D83A8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11</a:t>
            </a:fld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F9922AA-CCBB-4331-BA94-DC98024A6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Спортивно-оздоровительные лагеря</a:t>
            </a:r>
          </a:p>
        </p:txBody>
      </p:sp>
    </p:spTree>
    <p:extLst>
      <p:ext uri="{BB962C8B-B14F-4D97-AF65-F5344CB8AC3E}">
        <p14:creationId xmlns:p14="http://schemas.microsoft.com/office/powerpoint/2010/main" val="374338359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4E93C49-1F51-4079-B922-4A99D83A8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12</a:t>
            </a:fld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F9922AA-CCBB-4331-BA94-DC98024A6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Лагеря труда и отдыха</a:t>
            </a: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F6521CFA-CD75-46BE-AEDE-07698CA759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4466728"/>
              </p:ext>
            </p:extLst>
          </p:nvPr>
        </p:nvGraphicFramePr>
        <p:xfrm>
          <a:off x="-655766" y="1110998"/>
          <a:ext cx="10455531" cy="3826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8756694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4E93C49-1F51-4079-B922-4A99D83A8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13</a:t>
            </a:fld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F9922AA-CCBB-4331-BA94-DC98024A6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Взаимодействие с воинскими частями и подразделениями</a:t>
            </a:r>
          </a:p>
        </p:txBody>
      </p:sp>
      <p:graphicFrame>
        <p:nvGraphicFramePr>
          <p:cNvPr id="3" name="Объект 2">
            <a:extLst>
              <a:ext uri="{FF2B5EF4-FFF2-40B4-BE49-F238E27FC236}">
                <a16:creationId xmlns:a16="http://schemas.microsoft.com/office/drawing/2014/main" id="{D179E554-ED62-4ED9-80BB-D61FF1D4FF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0505287"/>
              </p:ext>
            </p:extLst>
          </p:nvPr>
        </p:nvGraphicFramePr>
        <p:xfrm>
          <a:off x="-1728446" y="1351420"/>
          <a:ext cx="13162799" cy="35861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07079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4E93C49-1F51-4079-B922-4A99D83A8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14</a:t>
            </a:fld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0F9922AA-CCBB-4331-BA94-DC98024A6E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Профильные лагеря</a:t>
            </a:r>
          </a:p>
        </p:txBody>
      </p:sp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D40D6506-F6C4-46E2-9FE4-C7713059E23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30035053"/>
              </p:ext>
            </p:extLst>
          </p:nvPr>
        </p:nvGraphicFramePr>
        <p:xfrm>
          <a:off x="457200" y="1110998"/>
          <a:ext cx="8355874" cy="3694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8827728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EA96B288-744D-4A14-9AD7-A9AB11D1254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4125834"/>
              </p:ext>
            </p:extLst>
          </p:nvPr>
        </p:nvGraphicFramePr>
        <p:xfrm>
          <a:off x="191588" y="1166739"/>
          <a:ext cx="8821443" cy="388772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15</a:t>
            </a:fld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521DC4D-6E93-4FC9-908B-B51C91D016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Областные профильные лагеря по учебным предметам</a:t>
            </a:r>
          </a:p>
        </p:txBody>
      </p:sp>
    </p:spTree>
    <p:extLst>
      <p:ext uri="{BB962C8B-B14F-4D97-AF65-F5344CB8AC3E}">
        <p14:creationId xmlns:p14="http://schemas.microsoft.com/office/powerpoint/2010/main" val="31801240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14685" y="1214365"/>
            <a:ext cx="8714629" cy="3394472"/>
          </a:xfrm>
        </p:spPr>
        <p:txBody>
          <a:bodyPr>
            <a:normAutofit fontScale="92500" lnSpcReduction="20000"/>
          </a:bodyPr>
          <a:lstStyle/>
          <a:p>
            <a:pPr indent="0" algn="just">
              <a:buNone/>
            </a:pPr>
            <a:r>
              <a:rPr lang="ru-RU" sz="2800" dirty="0">
                <a:solidFill>
                  <a:srgbClr val="000000"/>
                </a:solidFill>
                <a:latin typeface="Times New Roman"/>
                <a:ea typeface="Times New Roman"/>
              </a:rPr>
              <a:t>	</a:t>
            </a:r>
            <a:r>
              <a:rPr lang="ru-RU" sz="2900" dirty="0">
                <a:solidFill>
                  <a:schemeClr val="accent6">
                    <a:lumMod val="50000"/>
                  </a:schemeClr>
                </a:solidFill>
              </a:rPr>
              <a:t>Успешность оздоровительной кампании </a:t>
            </a:r>
            <a:r>
              <a:rPr lang="ru-RU" sz="2900" b="1" dirty="0">
                <a:solidFill>
                  <a:schemeClr val="accent6">
                    <a:lumMod val="50000"/>
                  </a:schemeClr>
                </a:solidFill>
              </a:rPr>
              <a:t>обеспечивается грамотным подбором </a:t>
            </a:r>
            <a:br>
              <a:rPr lang="ru-RU" sz="29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900" b="1" dirty="0">
                <a:solidFill>
                  <a:schemeClr val="accent6">
                    <a:lumMod val="50000"/>
                  </a:schemeClr>
                </a:solidFill>
              </a:rPr>
              <a:t>и расстановкой педагогических кадров</a:t>
            </a:r>
            <a:r>
              <a:rPr lang="ru-RU" sz="2900" dirty="0">
                <a:solidFill>
                  <a:schemeClr val="accent6">
                    <a:lumMod val="50000"/>
                  </a:schemeClr>
                </a:solidFill>
              </a:rPr>
              <a:t>                      в оздоровительных лагерях </a:t>
            </a:r>
          </a:p>
          <a:p>
            <a:pPr indent="0" algn="just">
              <a:buNone/>
            </a:pPr>
            <a:r>
              <a:rPr lang="ru-RU" sz="2900" dirty="0">
                <a:solidFill>
                  <a:schemeClr val="accent6">
                    <a:lumMod val="50000"/>
                  </a:schemeClr>
                </a:solidFill>
              </a:rPr>
              <a:t>	К началу нового оздоровительного периода </a:t>
            </a:r>
            <a:r>
              <a:rPr lang="ru-RU" sz="2900" b="1" dirty="0">
                <a:solidFill>
                  <a:schemeClr val="accent6">
                    <a:lumMod val="50000"/>
                  </a:schemeClr>
                </a:solidFill>
              </a:rPr>
              <a:t>кандидатуры согласовываются через предварительное собеседование </a:t>
            </a:r>
            <a:br>
              <a:rPr lang="ru-RU" sz="2900" b="1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900" dirty="0">
                <a:solidFill>
                  <a:schemeClr val="accent6">
                    <a:lumMod val="50000"/>
                  </a:schemeClr>
                </a:solidFill>
              </a:rPr>
              <a:t>с главным управлением по образованию облисполкома</a:t>
            </a:r>
          </a:p>
          <a:p>
            <a:pPr marL="109728" indent="0" algn="ctr">
              <a:buNone/>
            </a:pPr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16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accent2">
                    <a:lumMod val="50000"/>
                  </a:schemeClr>
                </a:solidFill>
              </a:rPr>
              <a:t>Кадровое обеспечение</a:t>
            </a:r>
          </a:p>
        </p:txBody>
      </p:sp>
    </p:spTree>
    <p:extLst>
      <p:ext uri="{BB962C8B-B14F-4D97-AF65-F5344CB8AC3E}">
        <p14:creationId xmlns:p14="http://schemas.microsoft.com/office/powerpoint/2010/main" val="185877679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862C512-0A47-49F3-8ADC-4D5EAE5C462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43699675"/>
              </p:ext>
            </p:extLst>
          </p:nvPr>
        </p:nvGraphicFramePr>
        <p:xfrm>
          <a:off x="457200" y="1110998"/>
          <a:ext cx="8229600" cy="3826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17</a:t>
            </a:fld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FF32672-FC70-48B1-9984-95F382BA38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/>
              <a:t>Воспитательная работа</a:t>
            </a:r>
          </a:p>
        </p:txBody>
      </p:sp>
    </p:spTree>
    <p:extLst>
      <p:ext uri="{BB962C8B-B14F-4D97-AF65-F5344CB8AC3E}">
        <p14:creationId xmlns:p14="http://schemas.microsoft.com/office/powerpoint/2010/main" val="292382420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45A4892E-CF44-435D-A6D2-2042C6C6DE8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7331018"/>
              </p:ext>
            </p:extLst>
          </p:nvPr>
        </p:nvGraphicFramePr>
        <p:xfrm>
          <a:off x="360484" y="996698"/>
          <a:ext cx="8405446" cy="37863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80A3B88-69B5-4B3D-AD46-FF8CD9210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18</a:t>
            </a:fld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835047B-F82E-4B2D-B39F-39AA88004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Направления воспитательной работы</a:t>
            </a:r>
          </a:p>
        </p:txBody>
      </p:sp>
    </p:spTree>
    <p:extLst>
      <p:ext uri="{BB962C8B-B14F-4D97-AF65-F5344CB8AC3E}">
        <p14:creationId xmlns:p14="http://schemas.microsoft.com/office/powerpoint/2010/main" val="172380278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05597A48-A531-4252-96CD-BA74EA37ED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7785023"/>
              </p:ext>
            </p:extLst>
          </p:nvPr>
        </p:nvGraphicFramePr>
        <p:xfrm>
          <a:off x="102158" y="1110998"/>
          <a:ext cx="8910874" cy="3968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3EE81EB-AE86-4F94-87CA-F903B46B7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C7B1EF6-81F4-4D5D-AE5D-4D2A9298D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19</a:t>
            </a:fld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D748804A-DE4B-48D9-A753-FBECA6096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Профилактика противоправного поведения несовершеннолетних</a:t>
            </a:r>
          </a:p>
        </p:txBody>
      </p:sp>
    </p:spTree>
    <p:extLst>
      <p:ext uri="{BB962C8B-B14F-4D97-AF65-F5344CB8AC3E}">
        <p14:creationId xmlns:p14="http://schemas.microsoft.com/office/powerpoint/2010/main" val="27999562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368487" y="398518"/>
            <a:ext cx="8479207" cy="3662541"/>
          </a:xfrm>
          <a:prstGeom prst="rect">
            <a:avLst/>
          </a:prstGeom>
          <a:noFill/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ru-RU" sz="3200" b="1" spc="50" dirty="0">
                <a:ln w="11430"/>
                <a:solidFill>
                  <a:schemeClr val="accent2">
                    <a:lumMod val="75000"/>
                  </a:schemeClr>
                </a:solidFill>
              </a:rPr>
              <a:t>Летняя оздоровительная кампания 2023 года </a:t>
            </a:r>
          </a:p>
          <a:p>
            <a:pPr algn="ctr"/>
            <a:r>
              <a:rPr lang="ru-RU" sz="2800" spc="50" dirty="0">
                <a:ln w="11430"/>
                <a:solidFill>
                  <a:schemeClr val="accent6">
                    <a:lumMod val="50000"/>
                  </a:schemeClr>
                </a:solidFill>
              </a:rPr>
              <a:t>будет организована в соответствии </a:t>
            </a:r>
            <a:br>
              <a:rPr lang="ru-RU" sz="2800" spc="50" dirty="0">
                <a:ln w="11430"/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800" spc="50" dirty="0">
                <a:ln w="11430"/>
                <a:solidFill>
                  <a:schemeClr val="accent6">
                    <a:lumMod val="50000"/>
                  </a:schemeClr>
                </a:solidFill>
              </a:rPr>
              <a:t>с решением Минского областного исполнительного комитета </a:t>
            </a:r>
            <a:br>
              <a:rPr lang="ru-RU" sz="2800" spc="50" dirty="0">
                <a:ln w="11430"/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800" spc="50" dirty="0">
                <a:ln w="11430"/>
                <a:solidFill>
                  <a:schemeClr val="accent6">
                    <a:lumMod val="50000"/>
                  </a:schemeClr>
                </a:solidFill>
              </a:rPr>
              <a:t>от 12 апреля 2023 г. № 351 </a:t>
            </a:r>
            <a:br>
              <a:rPr lang="ru-RU" sz="2800" spc="50" dirty="0">
                <a:ln w="11430"/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800" b="1" spc="50" dirty="0">
                <a:ln w="11430"/>
                <a:solidFill>
                  <a:schemeClr val="accent6">
                    <a:lumMod val="50000"/>
                  </a:schemeClr>
                </a:solidFill>
              </a:rPr>
              <a:t>«Об организации летнего оздоровления детей в 2023 году»</a:t>
            </a: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1485147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05597A48-A531-4252-96CD-BA74EA37ED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8639723"/>
              </p:ext>
            </p:extLst>
          </p:nvPr>
        </p:nvGraphicFramePr>
        <p:xfrm>
          <a:off x="102158" y="1110998"/>
          <a:ext cx="8910874" cy="396880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23EE81EB-AE86-4F94-87CA-F903B46B7F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C7B1EF6-81F4-4D5D-AE5D-4D2A9298DC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20</a:t>
            </a:fld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D748804A-DE4B-48D9-A753-FBECA6096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dirty="0"/>
              <a:t>Обеспечение безопасных условий пребывания</a:t>
            </a:r>
          </a:p>
        </p:txBody>
      </p:sp>
    </p:spTree>
    <p:extLst>
      <p:ext uri="{BB962C8B-B14F-4D97-AF65-F5344CB8AC3E}">
        <p14:creationId xmlns:p14="http://schemas.microsoft.com/office/powerpoint/2010/main" val="12288470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417672" y="278675"/>
            <a:ext cx="8229600" cy="4374841"/>
          </a:xfrm>
        </p:spPr>
        <p:txBody>
          <a:bodyPr>
            <a:normAutofit/>
          </a:bodyPr>
          <a:lstStyle/>
          <a:p>
            <a:pPr marL="109728" indent="0" algn="ctr">
              <a:buNone/>
            </a:pPr>
            <a:endParaRPr lang="ru-RU" sz="2800" dirty="0">
              <a:latin typeface="Times New Roman"/>
              <a:ea typeface="Times New Roman"/>
            </a:endParaRPr>
          </a:p>
          <a:p>
            <a:pPr marL="109728" indent="0" algn="ctr">
              <a:buNone/>
            </a:pPr>
            <a:r>
              <a:rPr lang="ru-RU" sz="2900" b="1" dirty="0">
                <a:solidFill>
                  <a:schemeClr val="accent6">
                    <a:lumMod val="50000"/>
                  </a:schemeClr>
                </a:solidFill>
              </a:rPr>
              <a:t>Оздоровительная кампания                     2023 года </a:t>
            </a:r>
            <a:r>
              <a:rPr lang="ru-RU" sz="2900" dirty="0">
                <a:solidFill>
                  <a:schemeClr val="accent6">
                    <a:lumMod val="50000"/>
                  </a:schemeClr>
                </a:solidFill>
              </a:rPr>
              <a:t>для полноценного отдыха </a:t>
            </a:r>
            <a:br>
              <a:rPr lang="ru-RU" sz="2900" dirty="0">
                <a:solidFill>
                  <a:schemeClr val="accent6">
                    <a:lumMod val="50000"/>
                  </a:schemeClr>
                </a:solidFill>
              </a:rPr>
            </a:br>
            <a:r>
              <a:rPr lang="ru-RU" sz="2900" dirty="0">
                <a:solidFill>
                  <a:schemeClr val="accent6">
                    <a:lumMod val="50000"/>
                  </a:schemeClr>
                </a:solidFill>
              </a:rPr>
              <a:t>и оздоровления каждого ребенка, сохранения здоровья каждого воспитанника </a:t>
            </a:r>
            <a:r>
              <a:rPr lang="ru-RU" sz="2900" b="1" dirty="0">
                <a:solidFill>
                  <a:schemeClr val="accent6">
                    <a:lumMod val="50000"/>
                  </a:schemeClr>
                </a:solidFill>
              </a:rPr>
              <a:t>должна пройти слаженно, четко, организованно</a:t>
            </a:r>
          </a:p>
          <a:p>
            <a:pPr marL="109728" indent="0" algn="ctr">
              <a:buNone/>
            </a:pPr>
            <a:r>
              <a:rPr lang="ru-RU" sz="2900" b="1" dirty="0">
                <a:solidFill>
                  <a:schemeClr val="accent6">
                    <a:lumMod val="50000"/>
                  </a:schemeClr>
                </a:solidFill>
              </a:rPr>
              <a:t> и безопасно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21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56270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500743" y="1221377"/>
            <a:ext cx="8229600" cy="3791494"/>
          </a:xfrm>
        </p:spPr>
        <p:txBody>
          <a:bodyPr>
            <a:normAutofit/>
          </a:bodyPr>
          <a:lstStyle/>
          <a:p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26 661 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детей в лагерях с круглосуточным пребыванием</a:t>
            </a:r>
          </a:p>
          <a:p>
            <a:r>
              <a:rPr lang="ru-RU" sz="2800" b="1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36 360 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детей в лагерях с дневным пребыванием</a:t>
            </a:r>
          </a:p>
          <a:p>
            <a:pPr marL="109728" indent="0">
              <a:buNone/>
            </a:pP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2022 г.: 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всего оздоровлено </a:t>
            </a:r>
            <a:r>
              <a:rPr lang="ru-RU" sz="2800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63 537 </a:t>
            </a:r>
            <a:r>
              <a:rPr lang="ru-RU" sz="2800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человек </a:t>
            </a:r>
          </a:p>
          <a:p>
            <a:pPr lvl="1"/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дневные – 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36 962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человек</a:t>
            </a:r>
          </a:p>
          <a:p>
            <a:pPr lvl="1"/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круглосуточные – </a:t>
            </a:r>
            <a:r>
              <a:rPr lang="ru-RU" sz="2400" b="1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26 575 </a:t>
            </a:r>
            <a:r>
              <a:rPr lang="ru-RU" sz="2400" i="1" dirty="0">
                <a:solidFill>
                  <a:schemeClr val="accent2">
                    <a:lumMod val="50000"/>
                  </a:schemeClr>
                </a:solidFill>
                <a:latin typeface="Times New Roman"/>
                <a:ea typeface="Times New Roman"/>
              </a:rPr>
              <a:t>человек</a:t>
            </a:r>
          </a:p>
          <a:p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3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063228"/>
          </a:xfrm>
        </p:spPr>
        <p:txBody>
          <a:bodyPr>
            <a:noAutofit/>
          </a:bodyPr>
          <a:lstStyle/>
          <a:p>
            <a:br>
              <a:rPr lang="ru-RU" sz="2800" dirty="0">
                <a:solidFill>
                  <a:srgbClr val="C00000"/>
                </a:solidFill>
              </a:rPr>
            </a:br>
            <a:r>
              <a:rPr lang="ru-RU" sz="3200" dirty="0">
                <a:solidFill>
                  <a:schemeClr val="accent2">
                    <a:lumMod val="75000"/>
                  </a:schemeClr>
                </a:solidFill>
                <a:effectLst/>
              </a:rPr>
              <a:t>В Минской области планируется оздоровить 63 021 детей, из них:</a:t>
            </a:r>
            <a:br>
              <a:rPr lang="ru-RU" sz="32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endParaRPr lang="ru-RU" sz="3200" dirty="0">
              <a:solidFill>
                <a:schemeClr val="accent2">
                  <a:lumMod val="7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8580023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241663" y="1751919"/>
            <a:ext cx="8771369" cy="3054041"/>
          </a:xfrm>
        </p:spPr>
        <p:txBody>
          <a:bodyPr>
            <a:normAutofit/>
          </a:bodyPr>
          <a:lstStyle/>
          <a:p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в 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оздоровительных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 лагерях </a:t>
            </a:r>
            <a:br>
              <a:rPr lang="ru-RU" sz="2800" dirty="0">
                <a:solidFill>
                  <a:schemeClr val="accent6">
                    <a:lumMod val="75000"/>
                  </a:schemeClr>
                </a:solidFill>
              </a:rPr>
            </a:b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с дневным пребыванием – 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30 000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человек</a:t>
            </a:r>
          </a:p>
          <a:p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спортивно-оздоровительных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 –  </a:t>
            </a:r>
            <a:endParaRPr lang="en-US" sz="2800" dirty="0">
              <a:solidFill>
                <a:schemeClr val="accent6">
                  <a:lumMod val="75000"/>
                </a:schemeClr>
              </a:solidFill>
            </a:endParaRPr>
          </a:p>
          <a:p>
            <a:pPr marL="109538" indent="249238">
              <a:buNone/>
            </a:pP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4 940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воспитанника</a:t>
            </a:r>
          </a:p>
          <a:p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лагерях 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труда и отдыха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– </a:t>
            </a:r>
            <a:r>
              <a:rPr lang="ru-RU" sz="2800" b="1" dirty="0">
                <a:solidFill>
                  <a:schemeClr val="accent6">
                    <a:lumMod val="75000"/>
                  </a:schemeClr>
                </a:solidFill>
              </a:rPr>
              <a:t>1 420 </a:t>
            </a:r>
            <a:r>
              <a:rPr lang="ru-RU" sz="2800" dirty="0">
                <a:solidFill>
                  <a:schemeClr val="accent6">
                    <a:lumMod val="75000"/>
                  </a:schemeClr>
                </a:solidFill>
              </a:rPr>
              <a:t>человек</a:t>
            </a: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4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337540"/>
            <a:ext cx="8229600" cy="955165"/>
          </a:xfrm>
        </p:spPr>
        <p:txBody>
          <a:bodyPr>
            <a:normAutofit fontScale="90000"/>
          </a:bodyPr>
          <a:lstStyle/>
          <a:p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  <a:t>Планируется работа лагерей 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  <a:t>дневного пребывания 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  <a:t>с общим охватом детей в количестве </a:t>
            </a:r>
            <a:b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r>
              <a:rPr lang="ru-RU" sz="2800" dirty="0">
                <a:solidFill>
                  <a:schemeClr val="accent2">
                    <a:lumMod val="75000"/>
                  </a:schemeClr>
                </a:solidFill>
                <a:effectLst/>
              </a:rPr>
              <a:t>36 360 человек. Из них:</a:t>
            </a:r>
          </a:p>
        </p:txBody>
      </p:sp>
    </p:spTree>
    <p:extLst>
      <p:ext uri="{BB962C8B-B14F-4D97-AF65-F5344CB8AC3E}">
        <p14:creationId xmlns:p14="http://schemas.microsoft.com/office/powerpoint/2010/main" val="1669643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00445" y="1727200"/>
            <a:ext cx="8765177" cy="3077028"/>
          </a:xfrm>
        </p:spPr>
        <p:txBody>
          <a:bodyPr>
            <a:normAutofit fontScale="77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в лагерях 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по профилям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, направлениям деятельности сроком 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не менее 9 дней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: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в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оборонно-спортивных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 лагерях –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1 605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человек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в лагерях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труда и отдыха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–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450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 человек</a:t>
            </a:r>
          </a:p>
          <a:p>
            <a:pPr lvl="1">
              <a:buFont typeface="Wingdings" panose="05000000000000000000" pitchFamily="2" charset="2"/>
              <a:buChar char="Ø"/>
            </a:pP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иных профилей 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(не менее 9 дней) – </a:t>
            </a:r>
            <a:r>
              <a:rPr lang="ru-RU" sz="2400" b="1" dirty="0">
                <a:solidFill>
                  <a:schemeClr val="accent6">
                    <a:lumMod val="50000"/>
                  </a:schemeClr>
                </a:solidFill>
              </a:rPr>
              <a:t>8 214</a:t>
            </a:r>
            <a:r>
              <a:rPr lang="ru-RU" sz="2400" dirty="0">
                <a:solidFill>
                  <a:schemeClr val="accent6">
                    <a:lumMod val="50000"/>
                  </a:schemeClr>
                </a:solidFill>
              </a:rPr>
              <a:t> человек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в лагерях по профилям, направлениям деятельности (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сроком 18 и более дней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) – 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14 454 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человека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в с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портивно-оздоровительных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 лагерях с круглосуточным пребыванием – 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1 938 </a:t>
            </a: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человека </a:t>
            </a:r>
          </a:p>
          <a:p>
            <a:pPr marL="109728" indent="0">
              <a:buNone/>
            </a:pPr>
            <a:endParaRPr lang="ru-RU" sz="2800" dirty="0">
              <a:solidFill>
                <a:schemeClr val="accent6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5</a:t>
            </a:fld>
            <a:endParaRPr lang="ru-RU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-1"/>
            <a:ext cx="8229600" cy="1785258"/>
          </a:xfrm>
        </p:spPr>
        <p:txBody>
          <a:bodyPr>
            <a:noAutofit/>
          </a:bodyPr>
          <a:lstStyle/>
          <a:p>
            <a: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</a:rPr>
              <a:t>Планируется работа лагерей </a:t>
            </a:r>
            <a:b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</a:rPr>
              <a:t>с круглосуточным пребыванием </a:t>
            </a:r>
            <a:b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</a:rPr>
              <a:t>с общим охватом детей в количестве </a:t>
            </a:r>
            <a:b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</a:rPr>
            </a:br>
            <a:r>
              <a:rPr lang="ru-RU" sz="2400" dirty="0">
                <a:solidFill>
                  <a:schemeClr val="accent2">
                    <a:lumMod val="75000"/>
                  </a:schemeClr>
                </a:solidFill>
                <a:effectLst/>
              </a:rPr>
              <a:t>26 661 человек. Из них:</a:t>
            </a:r>
          </a:p>
        </p:txBody>
      </p:sp>
    </p:spTree>
    <p:extLst>
      <p:ext uri="{BB962C8B-B14F-4D97-AF65-F5344CB8AC3E}">
        <p14:creationId xmlns:p14="http://schemas.microsoft.com/office/powerpoint/2010/main" val="11257343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9FF0C9E1-A2CE-4FDC-81CF-6D34128B1E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37653097"/>
              </p:ext>
            </p:extLst>
          </p:nvPr>
        </p:nvGraphicFramePr>
        <p:xfrm>
          <a:off x="457200" y="1110998"/>
          <a:ext cx="8229600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6</a:t>
            </a:fld>
            <a:endParaRPr lang="ru-RU"/>
          </a:p>
        </p:txBody>
      </p:sp>
      <p:sp>
        <p:nvSpPr>
          <p:cNvPr id="7" name="Заголовок 6">
            <a:extLst>
              <a:ext uri="{FF2B5EF4-FFF2-40B4-BE49-F238E27FC236}">
                <a16:creationId xmlns:a16="http://schemas.microsoft.com/office/drawing/2014/main" id="{DCE27C69-1641-46B0-B23E-911CBE0CA1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851" y="205978"/>
            <a:ext cx="8405949" cy="857250"/>
          </a:xfrm>
        </p:spPr>
        <p:txBody>
          <a:bodyPr>
            <a:noAutofit/>
          </a:bodyPr>
          <a:lstStyle/>
          <a:p>
            <a:r>
              <a:rPr lang="ru-RU" sz="2000" dirty="0"/>
              <a:t>Выделены средства из республиканского бюджета </a:t>
            </a:r>
            <a:br>
              <a:rPr lang="ru-RU" sz="2000" dirty="0"/>
            </a:br>
            <a:r>
              <a:rPr lang="ru-RU" sz="2000" dirty="0"/>
              <a:t>на удешевление стоимости одной путевки в 2023 году</a:t>
            </a:r>
          </a:p>
        </p:txBody>
      </p:sp>
    </p:spTree>
    <p:extLst>
      <p:ext uri="{BB962C8B-B14F-4D97-AF65-F5344CB8AC3E}">
        <p14:creationId xmlns:p14="http://schemas.microsoft.com/office/powerpoint/2010/main" val="34866070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>
            <a:extLst>
              <a:ext uri="{FF2B5EF4-FFF2-40B4-BE49-F238E27FC236}">
                <a16:creationId xmlns:a16="http://schemas.microsoft.com/office/drawing/2014/main" id="{6D669028-100F-4CD7-A573-C9CC2C6D6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7731" y="1661746"/>
            <a:ext cx="8229600" cy="2409091"/>
          </a:xfrm>
        </p:spPr>
        <p:txBody>
          <a:bodyPr>
            <a:noAutofit/>
          </a:bodyPr>
          <a:lstStyle/>
          <a:p>
            <a:pPr indent="0" algn="just">
              <a:buNone/>
            </a:pPr>
            <a:r>
              <a:rPr lang="ru-RU" sz="24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На подготовку детских стационарных оздоровительных лагерей к летнему сезону 2023 года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представительством Минское областное управление Республиканского центра по оздоровлению 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 санаторно-курортному лечению населения выделено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88477,00 белорусских рублей</a:t>
            </a:r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46D82098-1B37-47D9-88C7-80DB1FFB72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FD7FE2EB-2656-45DF-AA52-1DE409F5F8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7</a:t>
            </a:fld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E59A165D-436A-4B89-8195-5659DF5FEA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Финансирование</a:t>
            </a:r>
          </a:p>
        </p:txBody>
      </p:sp>
    </p:spTree>
    <p:extLst>
      <p:ext uri="{BB962C8B-B14F-4D97-AF65-F5344CB8AC3E}">
        <p14:creationId xmlns:p14="http://schemas.microsoft.com/office/powerpoint/2010/main" val="32738005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37505" y="205978"/>
            <a:ext cx="8704613" cy="857250"/>
          </a:xfrm>
        </p:spPr>
        <p:txBody>
          <a:bodyPr>
            <a:normAutofit/>
          </a:bodyPr>
          <a:lstStyle/>
          <a:p>
            <a:r>
              <a:rPr lang="ru-RU" sz="34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Сеть оздоровительных лагерей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199" y="1110997"/>
            <a:ext cx="8425543" cy="3686633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r>
              <a:rPr lang="ru-RU" sz="2800" dirty="0">
                <a:solidFill>
                  <a:schemeClr val="accent6">
                    <a:lumMod val="50000"/>
                  </a:schemeClr>
                </a:solidFill>
              </a:rPr>
              <a:t>В Минской области в летней период будут функционировать </a:t>
            </a:r>
            <a:r>
              <a:rPr lang="ru-RU" sz="2800" b="1" dirty="0">
                <a:solidFill>
                  <a:schemeClr val="accent6">
                    <a:lumMod val="50000"/>
                  </a:schemeClr>
                </a:solidFill>
              </a:rPr>
              <a:t>26 стационарных оздоровительных лагерей круглосуточного пребывания</a:t>
            </a:r>
          </a:p>
          <a:p>
            <a:endParaRPr lang="ru-RU" sz="1600" i="1" dirty="0"/>
          </a:p>
          <a:p>
            <a:r>
              <a:rPr lang="ru-RU" sz="1600" i="1" dirty="0"/>
              <a:t>В этом году в </a:t>
            </a:r>
            <a:r>
              <a:rPr lang="ru-RU" sz="1600" i="1" dirty="0" err="1"/>
              <a:t>Воложинском</a:t>
            </a:r>
            <a:r>
              <a:rPr lang="ru-RU" sz="1600" i="1" dirty="0"/>
              <a:t> районе начнет свою работу оздоровительный лагерь «Зимородок» коечной мощностью на 50 мест. </a:t>
            </a:r>
            <a:endParaRPr lang="ru-RU" sz="1600" dirty="0"/>
          </a:p>
          <a:p>
            <a:pPr marL="109728" indent="0">
              <a:buNone/>
            </a:pPr>
            <a:endParaRPr lang="ru-RU" sz="2800" b="1" dirty="0">
              <a:solidFill>
                <a:schemeClr val="accent6">
                  <a:lumMod val="50000"/>
                </a:schemeClr>
              </a:solidFill>
            </a:endParaRPr>
          </a:p>
          <a:p>
            <a:pPr marL="109728" indent="0">
              <a:buNone/>
            </a:pPr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595007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17F8183F-BA1E-4FD2-9948-9E2ADE7CFEC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1821163"/>
              </p:ext>
            </p:extLst>
          </p:nvPr>
        </p:nvGraphicFramePr>
        <p:xfrm>
          <a:off x="457200" y="1110998"/>
          <a:ext cx="8229600" cy="33944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A00EB032-CEDE-4DE0-AC03-801417C525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99591CD-43F3-44D2-B230-C5BE6D7656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B1D1C5-FEB2-4673-91E7-EBEA37A08BAC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5" name="Заголовок 4">
            <a:extLst>
              <a:ext uri="{FF2B5EF4-FFF2-40B4-BE49-F238E27FC236}">
                <a16:creationId xmlns:a16="http://schemas.microsoft.com/office/drawing/2014/main" id="{B8C572BB-15DA-453C-B1E0-C73F7FC98C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3503"/>
            <a:ext cx="8229600" cy="857250"/>
          </a:xfrm>
        </p:spPr>
        <p:txBody>
          <a:bodyPr>
            <a:noAutofit/>
          </a:bodyPr>
          <a:lstStyle/>
          <a:p>
            <a:r>
              <a:rPr lang="ru-RU" sz="3200" dirty="0"/>
              <a:t>Подготовка лагерей </a:t>
            </a:r>
            <a:br>
              <a:rPr lang="ru-RU" sz="3200" dirty="0"/>
            </a:br>
            <a:r>
              <a:rPr lang="ru-RU" sz="3200" dirty="0"/>
              <a:t>к летнему сезону</a:t>
            </a:r>
          </a:p>
        </p:txBody>
      </p:sp>
    </p:spTree>
    <p:extLst>
      <p:ext uri="{BB962C8B-B14F-4D97-AF65-F5344CB8AC3E}">
        <p14:creationId xmlns:p14="http://schemas.microsoft.com/office/powerpoint/2010/main" val="354469274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NULL"/></Relationships>
</file>

<file path=ppt/theme/theme1.xml><?xml version="1.0" encoding="utf-8"?>
<a:theme xmlns:a="http://schemas.openxmlformats.org/drawingml/2006/main" name="Летнее оздоровление 2015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Летнее оздоровление 2015</Template>
  <TotalTime>860</TotalTime>
  <Words>1465</Words>
  <Application>Microsoft Office PowerPoint</Application>
  <PresentationFormat>Экран (16:9)</PresentationFormat>
  <Paragraphs>132</Paragraphs>
  <Slides>21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8" baseType="lpstr">
      <vt:lpstr>Calibri</vt:lpstr>
      <vt:lpstr>Times New Roman</vt:lpstr>
      <vt:lpstr>Verdana</vt:lpstr>
      <vt:lpstr>Wingdings</vt:lpstr>
      <vt:lpstr>Wingdings 2</vt:lpstr>
      <vt:lpstr>Wingdings 3</vt:lpstr>
      <vt:lpstr>Летнее оздоровление 2015</vt:lpstr>
      <vt:lpstr>Презентация PowerPoint</vt:lpstr>
      <vt:lpstr>Презентация PowerPoint</vt:lpstr>
      <vt:lpstr> В Минской области планируется оздоровить 63 021 детей, из них: </vt:lpstr>
      <vt:lpstr>Планируется работа лагерей  дневного пребывания  с общим охватом детей в количестве  36 360 человек. Из них:</vt:lpstr>
      <vt:lpstr>Планируется работа лагерей  с круглосуточным пребыванием  с общим охватом детей в количестве  26 661 человек. Из них:</vt:lpstr>
      <vt:lpstr>Выделены средства из республиканского бюджета  на удешевление стоимости одной путевки в 2023 году</vt:lpstr>
      <vt:lpstr>Финансирование</vt:lpstr>
      <vt:lpstr>Сеть оздоровительных лагерей</vt:lpstr>
      <vt:lpstr>Подготовка лагерей  к летнему сезону</vt:lpstr>
      <vt:lpstr>Организация оздоровления социально уязвимых категорий детей</vt:lpstr>
      <vt:lpstr>Спортивно-оздоровительные лагеря</vt:lpstr>
      <vt:lpstr>Лагеря труда и отдыха</vt:lpstr>
      <vt:lpstr>Взаимодействие с воинскими частями и подразделениями</vt:lpstr>
      <vt:lpstr>Профильные лагеря</vt:lpstr>
      <vt:lpstr>Областные профильные лагеря по учебным предметам</vt:lpstr>
      <vt:lpstr>Кадровое обеспечение</vt:lpstr>
      <vt:lpstr>Воспитательная работа</vt:lpstr>
      <vt:lpstr>Направления воспитательной работы</vt:lpstr>
      <vt:lpstr>Профилактика противоправного поведения несовершеннолетних</vt:lpstr>
      <vt:lpstr>Обеспечение безопасных условий пребывания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Ирина Владимировна Рощина</dc:creator>
  <cp:lastModifiedBy>Валентина Зуевская</cp:lastModifiedBy>
  <cp:revision>125</cp:revision>
  <dcterms:created xsi:type="dcterms:W3CDTF">2015-05-15T11:01:13Z</dcterms:created>
  <dcterms:modified xsi:type="dcterms:W3CDTF">2023-05-15T07:46:41Z</dcterms:modified>
</cp:coreProperties>
</file>