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17"/>
  </p:notesMasterIdLst>
  <p:sldIdLst>
    <p:sldId id="257" r:id="rId2"/>
    <p:sldId id="388" r:id="rId3"/>
    <p:sldId id="381" r:id="rId4"/>
    <p:sldId id="389" r:id="rId5"/>
    <p:sldId id="391" r:id="rId6"/>
    <p:sldId id="339" r:id="rId7"/>
    <p:sldId id="371" r:id="rId8"/>
    <p:sldId id="372" r:id="rId9"/>
    <p:sldId id="373" r:id="rId10"/>
    <p:sldId id="374" r:id="rId11"/>
    <p:sldId id="344" r:id="rId12"/>
    <p:sldId id="356" r:id="rId13"/>
    <p:sldId id="376" r:id="rId14"/>
    <p:sldId id="377" r:id="rId15"/>
    <p:sldId id="348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30B"/>
    <a:srgbClr val="0D8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9112" autoAdjust="0"/>
  </p:normalViewPr>
  <p:slideViewPr>
    <p:cSldViewPr snapToGrid="0">
      <p:cViewPr varScale="1">
        <p:scale>
          <a:sx n="134" d="100"/>
          <a:sy n="134" d="100"/>
        </p:scale>
        <p:origin x="132" y="4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0772EF-E169-44D1-BC74-A7FC210D1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76D719-C8CB-483B-BC5E-102F60B92407}">
      <dgm:prSet phldrT="[Текст]" custT="1"/>
      <dgm:spPr/>
      <dgm:t>
        <a:bodyPr/>
        <a:lstStyle/>
        <a:p>
          <a:r>
            <a:rPr lang="ru-RU" sz="2600" i="1" dirty="0">
              <a:solidFill>
                <a:schemeClr val="accent2">
                  <a:lumMod val="50000"/>
                </a:schemeClr>
              </a:solidFill>
            </a:rPr>
            <a:t>дневной</a:t>
          </a:r>
          <a:endParaRPr lang="ru-RU" sz="2600" dirty="0"/>
        </a:p>
      </dgm:t>
    </dgm:pt>
    <dgm:pt modelId="{8D052A46-39F1-4C43-9EF9-D5AE60B06E37}" type="parTrans" cxnId="{EC790B70-1620-4EE7-836B-AB547DF82F64}">
      <dgm:prSet/>
      <dgm:spPr/>
      <dgm:t>
        <a:bodyPr/>
        <a:lstStyle/>
        <a:p>
          <a:endParaRPr lang="ru-RU"/>
        </a:p>
      </dgm:t>
    </dgm:pt>
    <dgm:pt modelId="{947BCBAB-2169-4656-9A9F-844A73F345BC}" type="sibTrans" cxnId="{EC790B70-1620-4EE7-836B-AB547DF82F64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F2F10476-53CA-4A42-AC7D-87BFAA2FF9F9}">
      <dgm:prSet phldrT="[Текст]" custT="1"/>
      <dgm:spPr/>
      <dgm:t>
        <a:bodyPr/>
        <a:lstStyle/>
        <a:p>
          <a:r>
            <a:rPr lang="ru-RU" sz="2600" i="1" dirty="0">
              <a:solidFill>
                <a:schemeClr val="accent2">
                  <a:lumMod val="50000"/>
                </a:schemeClr>
              </a:solidFill>
            </a:rPr>
            <a:t>палаточный</a:t>
          </a:r>
          <a:endParaRPr lang="ru-RU" sz="2600" dirty="0"/>
        </a:p>
      </dgm:t>
    </dgm:pt>
    <dgm:pt modelId="{41B926B2-C57A-4829-A99B-29BCDFB94D6D}" type="parTrans" cxnId="{2BFE2629-BDC9-497C-8511-7E0717973AB2}">
      <dgm:prSet/>
      <dgm:spPr/>
      <dgm:t>
        <a:bodyPr/>
        <a:lstStyle/>
        <a:p>
          <a:endParaRPr lang="ru-RU"/>
        </a:p>
      </dgm:t>
    </dgm:pt>
    <dgm:pt modelId="{D806E01F-EDF3-432D-8C60-3066FE4700C7}" type="sibTrans" cxnId="{2BFE2629-BDC9-497C-8511-7E0717973AB2}">
      <dgm:prSet/>
      <dgm:spPr/>
      <dgm:t>
        <a:bodyPr/>
        <a:lstStyle/>
        <a:p>
          <a:endParaRPr lang="ru-RU"/>
        </a:p>
      </dgm:t>
    </dgm:pt>
    <dgm:pt modelId="{0BE91DCF-972A-44D9-A02A-479B9A24C0AF}">
      <dgm:prSet phldrT="[Текст]" custT="1"/>
      <dgm:spPr/>
      <dgm:t>
        <a:bodyPr/>
        <a:lstStyle/>
        <a:p>
          <a:r>
            <a:rPr lang="ru-RU" sz="2600" i="1" dirty="0">
              <a:solidFill>
                <a:schemeClr val="accent2">
                  <a:lumMod val="50000"/>
                </a:schemeClr>
              </a:solidFill>
            </a:rPr>
            <a:t>стационарный</a:t>
          </a:r>
          <a:endParaRPr lang="ru-RU" sz="2600" dirty="0"/>
        </a:p>
      </dgm:t>
    </dgm:pt>
    <dgm:pt modelId="{2B1CEFA6-2FBF-4E86-8BDC-90C914E5E6C4}" type="parTrans" cxnId="{0E3F2B99-E3F8-439E-91ED-DB5E9BA59D80}">
      <dgm:prSet/>
      <dgm:spPr/>
      <dgm:t>
        <a:bodyPr/>
        <a:lstStyle/>
        <a:p>
          <a:endParaRPr lang="ru-RU"/>
        </a:p>
      </dgm:t>
    </dgm:pt>
    <dgm:pt modelId="{CE81699C-04A2-4F96-82CA-2A5CBE95F6EE}" type="sibTrans" cxnId="{0E3F2B99-E3F8-439E-91ED-DB5E9BA59D80}">
      <dgm:prSet/>
      <dgm:spPr/>
      <dgm:t>
        <a:bodyPr/>
        <a:lstStyle/>
        <a:p>
          <a:endParaRPr lang="ru-RU"/>
        </a:p>
      </dgm:t>
    </dgm:pt>
    <dgm:pt modelId="{68B9C9F6-6D8E-4DBC-AF6C-C24776ACE3E9}" type="pres">
      <dgm:prSet presAssocID="{D40772EF-E169-44D1-BC74-A7FC210D13C4}" presName="Name0" presStyleCnt="0">
        <dgm:presLayoutVars>
          <dgm:chMax val="7"/>
          <dgm:chPref val="7"/>
          <dgm:dir/>
        </dgm:presLayoutVars>
      </dgm:prSet>
      <dgm:spPr/>
    </dgm:pt>
    <dgm:pt modelId="{A6074719-2940-48C8-97DA-9CAE3E2A4F01}" type="pres">
      <dgm:prSet presAssocID="{D40772EF-E169-44D1-BC74-A7FC210D13C4}" presName="Name1" presStyleCnt="0"/>
      <dgm:spPr/>
    </dgm:pt>
    <dgm:pt modelId="{4005E85C-E258-4354-91E9-FB913DC3DAF1}" type="pres">
      <dgm:prSet presAssocID="{D40772EF-E169-44D1-BC74-A7FC210D13C4}" presName="cycle" presStyleCnt="0"/>
      <dgm:spPr/>
    </dgm:pt>
    <dgm:pt modelId="{D5AB413F-7068-45EE-996F-34B1AFEF5274}" type="pres">
      <dgm:prSet presAssocID="{D40772EF-E169-44D1-BC74-A7FC210D13C4}" presName="srcNode" presStyleLbl="node1" presStyleIdx="0" presStyleCnt="3"/>
      <dgm:spPr/>
    </dgm:pt>
    <dgm:pt modelId="{E94F5778-68FC-4649-B56C-5EEBF0092154}" type="pres">
      <dgm:prSet presAssocID="{D40772EF-E169-44D1-BC74-A7FC210D13C4}" presName="conn" presStyleLbl="parChTrans1D2" presStyleIdx="0" presStyleCnt="1" custLinFactNeighborX="-2325" custLinFactNeighborY="29588"/>
      <dgm:spPr/>
    </dgm:pt>
    <dgm:pt modelId="{41551193-FA6C-49E4-B065-8EDCD10D4130}" type="pres">
      <dgm:prSet presAssocID="{D40772EF-E169-44D1-BC74-A7FC210D13C4}" presName="extraNode" presStyleLbl="node1" presStyleIdx="0" presStyleCnt="3"/>
      <dgm:spPr/>
    </dgm:pt>
    <dgm:pt modelId="{440289F8-BD02-4888-8F88-3F7A25372599}" type="pres">
      <dgm:prSet presAssocID="{D40772EF-E169-44D1-BC74-A7FC210D13C4}" presName="dstNode" presStyleLbl="node1" presStyleIdx="0" presStyleCnt="3"/>
      <dgm:spPr/>
    </dgm:pt>
    <dgm:pt modelId="{2F7CD6E6-8418-41E1-9CA0-821A14B9C6E9}" type="pres">
      <dgm:prSet presAssocID="{7B76D719-C8CB-483B-BC5E-102F60B92407}" presName="text_1" presStyleLbl="node1" presStyleIdx="0" presStyleCnt="3" custScaleX="114343" custLinFactNeighborX="-536" custLinFactNeighborY="-21400">
        <dgm:presLayoutVars>
          <dgm:bulletEnabled val="1"/>
        </dgm:presLayoutVars>
      </dgm:prSet>
      <dgm:spPr/>
    </dgm:pt>
    <dgm:pt modelId="{5848A1FA-5345-46A8-843A-22059A424034}" type="pres">
      <dgm:prSet presAssocID="{7B76D719-C8CB-483B-BC5E-102F60B92407}" presName="accent_1" presStyleCnt="0"/>
      <dgm:spPr/>
    </dgm:pt>
    <dgm:pt modelId="{804AC08D-C9B2-4777-A272-77A507DF6F9A}" type="pres">
      <dgm:prSet presAssocID="{7B76D719-C8CB-483B-BC5E-102F60B92407}" presName="accentRepeatNode" presStyleLbl="solidFgAcc1" presStyleIdx="0" presStyleCnt="3" custLinFactNeighborX="-78291" custLinFactNeighborY="18544"/>
      <dgm:spPr>
        <a:noFill/>
        <a:ln>
          <a:noFill/>
        </a:ln>
      </dgm:spPr>
    </dgm:pt>
    <dgm:pt modelId="{82D19856-469E-4518-8DA6-0F35A3BC46ED}" type="pres">
      <dgm:prSet presAssocID="{F2F10476-53CA-4A42-AC7D-87BFAA2FF9F9}" presName="text_2" presStyleLbl="node1" presStyleIdx="1" presStyleCnt="3" custScaleX="122729" custScaleY="103977" custLinFactNeighborX="-4801" custLinFactNeighborY="-41311">
        <dgm:presLayoutVars>
          <dgm:bulletEnabled val="1"/>
        </dgm:presLayoutVars>
      </dgm:prSet>
      <dgm:spPr/>
    </dgm:pt>
    <dgm:pt modelId="{FA399B6A-AA01-4F4D-A239-AA05F87AD2B8}" type="pres">
      <dgm:prSet presAssocID="{F2F10476-53CA-4A42-AC7D-87BFAA2FF9F9}" presName="accent_2" presStyleCnt="0"/>
      <dgm:spPr/>
    </dgm:pt>
    <dgm:pt modelId="{1AD99343-FB84-4F58-9D10-14EB6563D280}" type="pres">
      <dgm:prSet presAssocID="{F2F10476-53CA-4A42-AC7D-87BFAA2FF9F9}" presName="accentRepeatNode" presStyleLbl="solidFgAcc1" presStyleIdx="1" presStyleCnt="3"/>
      <dgm:spPr>
        <a:noFill/>
        <a:ln>
          <a:noFill/>
        </a:ln>
      </dgm:spPr>
    </dgm:pt>
    <dgm:pt modelId="{56EBA625-A25E-460A-9596-8DE2057E5300}" type="pres">
      <dgm:prSet presAssocID="{0BE91DCF-972A-44D9-A02A-479B9A24C0AF}" presName="text_3" presStyleLbl="node1" presStyleIdx="2" presStyleCnt="3" custScaleX="114343" custLinFactNeighborX="-536" custLinFactNeighborY="-64168">
        <dgm:presLayoutVars>
          <dgm:bulletEnabled val="1"/>
        </dgm:presLayoutVars>
      </dgm:prSet>
      <dgm:spPr/>
    </dgm:pt>
    <dgm:pt modelId="{F901F53B-C860-44E7-910F-527ADA93B41A}" type="pres">
      <dgm:prSet presAssocID="{0BE91DCF-972A-44D9-A02A-479B9A24C0AF}" presName="accent_3" presStyleCnt="0"/>
      <dgm:spPr/>
    </dgm:pt>
    <dgm:pt modelId="{23B3DFF3-FE4F-4582-9DEC-DAE9AC5F6FF2}" type="pres">
      <dgm:prSet presAssocID="{0BE91DCF-972A-44D9-A02A-479B9A24C0AF}" presName="accentRepeatNode" presStyleLbl="solidFgAcc1" presStyleIdx="2" presStyleCnt="3"/>
      <dgm:spPr>
        <a:noFill/>
        <a:ln>
          <a:noFill/>
        </a:ln>
      </dgm:spPr>
    </dgm:pt>
  </dgm:ptLst>
  <dgm:cxnLst>
    <dgm:cxn modelId="{131AFB0D-6284-4086-B71F-E6545C8A082D}" type="presOf" srcId="{F2F10476-53CA-4A42-AC7D-87BFAA2FF9F9}" destId="{82D19856-469E-4518-8DA6-0F35A3BC46ED}" srcOrd="0" destOrd="0" presId="urn:microsoft.com/office/officeart/2008/layout/VerticalCurvedList"/>
    <dgm:cxn modelId="{2BFE2629-BDC9-497C-8511-7E0717973AB2}" srcId="{D40772EF-E169-44D1-BC74-A7FC210D13C4}" destId="{F2F10476-53CA-4A42-AC7D-87BFAA2FF9F9}" srcOrd="1" destOrd="0" parTransId="{41B926B2-C57A-4829-A99B-29BCDFB94D6D}" sibTransId="{D806E01F-EDF3-432D-8C60-3066FE4700C7}"/>
    <dgm:cxn modelId="{1E41214C-A6C2-4772-9AF2-ADC2CE2D0F67}" type="presOf" srcId="{0BE91DCF-972A-44D9-A02A-479B9A24C0AF}" destId="{56EBA625-A25E-460A-9596-8DE2057E5300}" srcOrd="0" destOrd="0" presId="urn:microsoft.com/office/officeart/2008/layout/VerticalCurvedList"/>
    <dgm:cxn modelId="{EC790B70-1620-4EE7-836B-AB547DF82F64}" srcId="{D40772EF-E169-44D1-BC74-A7FC210D13C4}" destId="{7B76D719-C8CB-483B-BC5E-102F60B92407}" srcOrd="0" destOrd="0" parTransId="{8D052A46-39F1-4C43-9EF9-D5AE60B06E37}" sibTransId="{947BCBAB-2169-4656-9A9F-844A73F345BC}"/>
    <dgm:cxn modelId="{4E8B3457-1196-43AD-B98A-8BAEA4805E87}" type="presOf" srcId="{947BCBAB-2169-4656-9A9F-844A73F345BC}" destId="{E94F5778-68FC-4649-B56C-5EEBF0092154}" srcOrd="0" destOrd="0" presId="urn:microsoft.com/office/officeart/2008/layout/VerticalCurvedList"/>
    <dgm:cxn modelId="{7279D57F-5DEE-4F56-BB27-0C63FABC644D}" type="presOf" srcId="{7B76D719-C8CB-483B-BC5E-102F60B92407}" destId="{2F7CD6E6-8418-41E1-9CA0-821A14B9C6E9}" srcOrd="0" destOrd="0" presId="urn:microsoft.com/office/officeart/2008/layout/VerticalCurvedList"/>
    <dgm:cxn modelId="{0E3F2B99-E3F8-439E-91ED-DB5E9BA59D80}" srcId="{D40772EF-E169-44D1-BC74-A7FC210D13C4}" destId="{0BE91DCF-972A-44D9-A02A-479B9A24C0AF}" srcOrd="2" destOrd="0" parTransId="{2B1CEFA6-2FBF-4E86-8BDC-90C914E5E6C4}" sibTransId="{CE81699C-04A2-4F96-82CA-2A5CBE95F6EE}"/>
    <dgm:cxn modelId="{6106F9BC-7F8F-4B82-A119-8A0A3B70212F}" type="presOf" srcId="{D40772EF-E169-44D1-BC74-A7FC210D13C4}" destId="{68B9C9F6-6D8E-4DBC-AF6C-C24776ACE3E9}" srcOrd="0" destOrd="0" presId="urn:microsoft.com/office/officeart/2008/layout/VerticalCurvedList"/>
    <dgm:cxn modelId="{BDBB6EF6-817A-460F-B96C-F9D5261E1303}" type="presParOf" srcId="{68B9C9F6-6D8E-4DBC-AF6C-C24776ACE3E9}" destId="{A6074719-2940-48C8-97DA-9CAE3E2A4F01}" srcOrd="0" destOrd="0" presId="urn:microsoft.com/office/officeart/2008/layout/VerticalCurvedList"/>
    <dgm:cxn modelId="{FF3BD7DD-BDE0-42B6-900B-8E6403DBE628}" type="presParOf" srcId="{A6074719-2940-48C8-97DA-9CAE3E2A4F01}" destId="{4005E85C-E258-4354-91E9-FB913DC3DAF1}" srcOrd="0" destOrd="0" presId="urn:microsoft.com/office/officeart/2008/layout/VerticalCurvedList"/>
    <dgm:cxn modelId="{B34A5939-8DA5-4E28-937C-ECE3BF95F538}" type="presParOf" srcId="{4005E85C-E258-4354-91E9-FB913DC3DAF1}" destId="{D5AB413F-7068-45EE-996F-34B1AFEF5274}" srcOrd="0" destOrd="0" presId="urn:microsoft.com/office/officeart/2008/layout/VerticalCurvedList"/>
    <dgm:cxn modelId="{3AA03B6F-1A89-4A3B-B86F-3C78C815D38D}" type="presParOf" srcId="{4005E85C-E258-4354-91E9-FB913DC3DAF1}" destId="{E94F5778-68FC-4649-B56C-5EEBF0092154}" srcOrd="1" destOrd="0" presId="urn:microsoft.com/office/officeart/2008/layout/VerticalCurvedList"/>
    <dgm:cxn modelId="{8F48116B-45F4-45F2-A50F-9025E1CB48E4}" type="presParOf" srcId="{4005E85C-E258-4354-91E9-FB913DC3DAF1}" destId="{41551193-FA6C-49E4-B065-8EDCD10D4130}" srcOrd="2" destOrd="0" presId="urn:microsoft.com/office/officeart/2008/layout/VerticalCurvedList"/>
    <dgm:cxn modelId="{5B03164C-A7F6-4F9E-B88C-58B3B8A09719}" type="presParOf" srcId="{4005E85C-E258-4354-91E9-FB913DC3DAF1}" destId="{440289F8-BD02-4888-8F88-3F7A25372599}" srcOrd="3" destOrd="0" presId="urn:microsoft.com/office/officeart/2008/layout/VerticalCurvedList"/>
    <dgm:cxn modelId="{DF472E96-AFE2-4216-A901-3D709533F57B}" type="presParOf" srcId="{A6074719-2940-48C8-97DA-9CAE3E2A4F01}" destId="{2F7CD6E6-8418-41E1-9CA0-821A14B9C6E9}" srcOrd="1" destOrd="0" presId="urn:microsoft.com/office/officeart/2008/layout/VerticalCurvedList"/>
    <dgm:cxn modelId="{BB7576F3-0352-4070-9A2E-DCDDBAE03529}" type="presParOf" srcId="{A6074719-2940-48C8-97DA-9CAE3E2A4F01}" destId="{5848A1FA-5345-46A8-843A-22059A424034}" srcOrd="2" destOrd="0" presId="urn:microsoft.com/office/officeart/2008/layout/VerticalCurvedList"/>
    <dgm:cxn modelId="{DD38BEAC-356B-4E8B-86E1-EE5C9B19A018}" type="presParOf" srcId="{5848A1FA-5345-46A8-843A-22059A424034}" destId="{804AC08D-C9B2-4777-A272-77A507DF6F9A}" srcOrd="0" destOrd="0" presId="urn:microsoft.com/office/officeart/2008/layout/VerticalCurvedList"/>
    <dgm:cxn modelId="{1D132D5F-6892-42FA-AB9C-F76CE9B54259}" type="presParOf" srcId="{A6074719-2940-48C8-97DA-9CAE3E2A4F01}" destId="{82D19856-469E-4518-8DA6-0F35A3BC46ED}" srcOrd="3" destOrd="0" presId="urn:microsoft.com/office/officeart/2008/layout/VerticalCurvedList"/>
    <dgm:cxn modelId="{9ADD006C-8E09-47D3-A1EA-463E8B65F943}" type="presParOf" srcId="{A6074719-2940-48C8-97DA-9CAE3E2A4F01}" destId="{FA399B6A-AA01-4F4D-A239-AA05F87AD2B8}" srcOrd="4" destOrd="0" presId="urn:microsoft.com/office/officeart/2008/layout/VerticalCurvedList"/>
    <dgm:cxn modelId="{627B7DD5-7376-4DDB-A406-346497F7FBC0}" type="presParOf" srcId="{FA399B6A-AA01-4F4D-A239-AA05F87AD2B8}" destId="{1AD99343-FB84-4F58-9D10-14EB6563D280}" srcOrd="0" destOrd="0" presId="urn:microsoft.com/office/officeart/2008/layout/VerticalCurvedList"/>
    <dgm:cxn modelId="{15F378B2-29D3-4310-B2BD-37495A5760D0}" type="presParOf" srcId="{A6074719-2940-48C8-97DA-9CAE3E2A4F01}" destId="{56EBA625-A25E-460A-9596-8DE2057E5300}" srcOrd="5" destOrd="0" presId="urn:microsoft.com/office/officeart/2008/layout/VerticalCurvedList"/>
    <dgm:cxn modelId="{CB70BE7A-6D20-4516-9D37-B254B324C11D}" type="presParOf" srcId="{A6074719-2940-48C8-97DA-9CAE3E2A4F01}" destId="{F901F53B-C860-44E7-910F-527ADA93B41A}" srcOrd="6" destOrd="0" presId="urn:microsoft.com/office/officeart/2008/layout/VerticalCurvedList"/>
    <dgm:cxn modelId="{3567CE0B-B8F2-4F2F-A06C-555AED24E028}" type="presParOf" srcId="{F901F53B-C860-44E7-910F-527ADA93B41A}" destId="{23B3DFF3-FE4F-4582-9DEC-DAE9AC5F6FF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772EF-E169-44D1-BC74-A7FC210D1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76D719-C8CB-483B-BC5E-102F60B92407}">
      <dgm:prSet phldrT="[Текст]" custT="1"/>
      <dgm:spPr/>
      <dgm:t>
        <a:bodyPr/>
        <a:lstStyle/>
        <a:p>
          <a:pPr marL="0" indent="0"/>
          <a:r>
            <a:rPr lang="ru-RU" sz="2000" b="1" dirty="0">
              <a:solidFill>
                <a:schemeClr val="accent2">
                  <a:lumMod val="50000"/>
                </a:schemeClr>
              </a:solidFill>
            </a:rPr>
            <a:t>воспитательно-оздоровительный</a:t>
          </a:r>
        </a:p>
      </dgm:t>
    </dgm:pt>
    <dgm:pt modelId="{8D052A46-39F1-4C43-9EF9-D5AE60B06E37}" type="parTrans" cxnId="{EC790B70-1620-4EE7-836B-AB547DF82F64}">
      <dgm:prSet/>
      <dgm:spPr/>
      <dgm:t>
        <a:bodyPr/>
        <a:lstStyle/>
        <a:p>
          <a:endParaRPr lang="ru-RU"/>
        </a:p>
      </dgm:t>
    </dgm:pt>
    <dgm:pt modelId="{947BCBAB-2169-4656-9A9F-844A73F345BC}" type="sibTrans" cxnId="{EC790B70-1620-4EE7-836B-AB547DF82F64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F2F10476-53CA-4A42-AC7D-87BFAA2FF9F9}">
      <dgm:prSet phldrT="[Текст]" custT="1"/>
      <dgm:spPr/>
      <dgm:t>
        <a:bodyPr/>
        <a:lstStyle/>
        <a:p>
          <a:r>
            <a:rPr lang="ru-RU" sz="2000" b="1" dirty="0">
              <a:solidFill>
                <a:schemeClr val="accent2">
                  <a:lumMod val="50000"/>
                </a:schemeClr>
              </a:solidFill>
            </a:rPr>
            <a:t>спортивно-оздоровительный</a:t>
          </a:r>
        </a:p>
      </dgm:t>
    </dgm:pt>
    <dgm:pt modelId="{41B926B2-C57A-4829-A99B-29BCDFB94D6D}" type="parTrans" cxnId="{2BFE2629-BDC9-497C-8511-7E0717973AB2}">
      <dgm:prSet/>
      <dgm:spPr/>
      <dgm:t>
        <a:bodyPr/>
        <a:lstStyle/>
        <a:p>
          <a:endParaRPr lang="ru-RU"/>
        </a:p>
      </dgm:t>
    </dgm:pt>
    <dgm:pt modelId="{D806E01F-EDF3-432D-8C60-3066FE4700C7}" type="sibTrans" cxnId="{2BFE2629-BDC9-497C-8511-7E0717973AB2}">
      <dgm:prSet/>
      <dgm:spPr/>
      <dgm:t>
        <a:bodyPr/>
        <a:lstStyle/>
        <a:p>
          <a:endParaRPr lang="ru-RU"/>
        </a:p>
      </dgm:t>
    </dgm:pt>
    <dgm:pt modelId="{68B9C9F6-6D8E-4DBC-AF6C-C24776ACE3E9}" type="pres">
      <dgm:prSet presAssocID="{D40772EF-E169-44D1-BC74-A7FC210D13C4}" presName="Name0" presStyleCnt="0">
        <dgm:presLayoutVars>
          <dgm:chMax val="7"/>
          <dgm:chPref val="7"/>
          <dgm:dir/>
        </dgm:presLayoutVars>
      </dgm:prSet>
      <dgm:spPr/>
    </dgm:pt>
    <dgm:pt modelId="{A6074719-2940-48C8-97DA-9CAE3E2A4F01}" type="pres">
      <dgm:prSet presAssocID="{D40772EF-E169-44D1-BC74-A7FC210D13C4}" presName="Name1" presStyleCnt="0"/>
      <dgm:spPr/>
    </dgm:pt>
    <dgm:pt modelId="{4005E85C-E258-4354-91E9-FB913DC3DAF1}" type="pres">
      <dgm:prSet presAssocID="{D40772EF-E169-44D1-BC74-A7FC210D13C4}" presName="cycle" presStyleCnt="0"/>
      <dgm:spPr/>
    </dgm:pt>
    <dgm:pt modelId="{D5AB413F-7068-45EE-996F-34B1AFEF5274}" type="pres">
      <dgm:prSet presAssocID="{D40772EF-E169-44D1-BC74-A7FC210D13C4}" presName="srcNode" presStyleLbl="node1" presStyleIdx="0" presStyleCnt="2"/>
      <dgm:spPr/>
    </dgm:pt>
    <dgm:pt modelId="{E94F5778-68FC-4649-B56C-5EEBF0092154}" type="pres">
      <dgm:prSet presAssocID="{D40772EF-E169-44D1-BC74-A7FC210D13C4}" presName="conn" presStyleLbl="parChTrans1D2" presStyleIdx="0" presStyleCnt="1" custLinFactNeighborX="-2325" custLinFactNeighborY="29588"/>
      <dgm:spPr/>
    </dgm:pt>
    <dgm:pt modelId="{41551193-FA6C-49E4-B065-8EDCD10D4130}" type="pres">
      <dgm:prSet presAssocID="{D40772EF-E169-44D1-BC74-A7FC210D13C4}" presName="extraNode" presStyleLbl="node1" presStyleIdx="0" presStyleCnt="2"/>
      <dgm:spPr/>
    </dgm:pt>
    <dgm:pt modelId="{440289F8-BD02-4888-8F88-3F7A25372599}" type="pres">
      <dgm:prSet presAssocID="{D40772EF-E169-44D1-BC74-A7FC210D13C4}" presName="dstNode" presStyleLbl="node1" presStyleIdx="0" presStyleCnt="2"/>
      <dgm:spPr/>
    </dgm:pt>
    <dgm:pt modelId="{2F7CD6E6-8418-41E1-9CA0-821A14B9C6E9}" type="pres">
      <dgm:prSet presAssocID="{7B76D719-C8CB-483B-BC5E-102F60B92407}" presName="text_1" presStyleLbl="node1" presStyleIdx="0" presStyleCnt="2" custScaleX="118362" custLinFactNeighborX="-4078" custLinFactNeighborY="-40694">
        <dgm:presLayoutVars>
          <dgm:bulletEnabled val="1"/>
        </dgm:presLayoutVars>
      </dgm:prSet>
      <dgm:spPr/>
    </dgm:pt>
    <dgm:pt modelId="{5848A1FA-5345-46A8-843A-22059A424034}" type="pres">
      <dgm:prSet presAssocID="{7B76D719-C8CB-483B-BC5E-102F60B92407}" presName="accent_1" presStyleCnt="0"/>
      <dgm:spPr/>
    </dgm:pt>
    <dgm:pt modelId="{804AC08D-C9B2-4777-A272-77A507DF6F9A}" type="pres">
      <dgm:prSet presAssocID="{7B76D719-C8CB-483B-BC5E-102F60B92407}" presName="accentRepeatNode" presStyleLbl="solidFgAcc1" presStyleIdx="0" presStyleCnt="2" custLinFactNeighborX="19318" custLinFactNeighborY="87313"/>
      <dgm:spPr>
        <a:noFill/>
        <a:ln>
          <a:noFill/>
        </a:ln>
      </dgm:spPr>
    </dgm:pt>
    <dgm:pt modelId="{82D19856-469E-4518-8DA6-0F35A3BC46ED}" type="pres">
      <dgm:prSet presAssocID="{F2F10476-53CA-4A42-AC7D-87BFAA2FF9F9}" presName="text_2" presStyleLbl="node1" presStyleIdx="1" presStyleCnt="2" custScaleX="118362" custScaleY="103977" custLinFactNeighborX="-4801" custLinFactNeighborY="-41311">
        <dgm:presLayoutVars>
          <dgm:bulletEnabled val="1"/>
        </dgm:presLayoutVars>
      </dgm:prSet>
      <dgm:spPr/>
    </dgm:pt>
    <dgm:pt modelId="{FA399B6A-AA01-4F4D-A239-AA05F87AD2B8}" type="pres">
      <dgm:prSet presAssocID="{F2F10476-53CA-4A42-AC7D-87BFAA2FF9F9}" presName="accent_2" presStyleCnt="0"/>
      <dgm:spPr/>
    </dgm:pt>
    <dgm:pt modelId="{1AD99343-FB84-4F58-9D10-14EB6563D280}" type="pres">
      <dgm:prSet presAssocID="{F2F10476-53CA-4A42-AC7D-87BFAA2FF9F9}" presName="accentRepeatNode" presStyleLbl="solidFgAcc1" presStyleIdx="1" presStyleCnt="2" custLinFactNeighborX="-13577" custLinFactNeighborY="80006"/>
      <dgm:spPr>
        <a:noFill/>
        <a:ln>
          <a:noFill/>
        </a:ln>
      </dgm:spPr>
    </dgm:pt>
  </dgm:ptLst>
  <dgm:cxnLst>
    <dgm:cxn modelId="{131AFB0D-6284-4086-B71F-E6545C8A082D}" type="presOf" srcId="{F2F10476-53CA-4A42-AC7D-87BFAA2FF9F9}" destId="{82D19856-469E-4518-8DA6-0F35A3BC46ED}" srcOrd="0" destOrd="0" presId="urn:microsoft.com/office/officeart/2008/layout/VerticalCurvedList"/>
    <dgm:cxn modelId="{2BFE2629-BDC9-497C-8511-7E0717973AB2}" srcId="{D40772EF-E169-44D1-BC74-A7FC210D13C4}" destId="{F2F10476-53CA-4A42-AC7D-87BFAA2FF9F9}" srcOrd="1" destOrd="0" parTransId="{41B926B2-C57A-4829-A99B-29BCDFB94D6D}" sibTransId="{D806E01F-EDF3-432D-8C60-3066FE4700C7}"/>
    <dgm:cxn modelId="{EC790B70-1620-4EE7-836B-AB547DF82F64}" srcId="{D40772EF-E169-44D1-BC74-A7FC210D13C4}" destId="{7B76D719-C8CB-483B-BC5E-102F60B92407}" srcOrd="0" destOrd="0" parTransId="{8D052A46-39F1-4C43-9EF9-D5AE60B06E37}" sibTransId="{947BCBAB-2169-4656-9A9F-844A73F345BC}"/>
    <dgm:cxn modelId="{4E8B3457-1196-43AD-B98A-8BAEA4805E87}" type="presOf" srcId="{947BCBAB-2169-4656-9A9F-844A73F345BC}" destId="{E94F5778-68FC-4649-B56C-5EEBF0092154}" srcOrd="0" destOrd="0" presId="urn:microsoft.com/office/officeart/2008/layout/VerticalCurvedList"/>
    <dgm:cxn modelId="{7279D57F-5DEE-4F56-BB27-0C63FABC644D}" type="presOf" srcId="{7B76D719-C8CB-483B-BC5E-102F60B92407}" destId="{2F7CD6E6-8418-41E1-9CA0-821A14B9C6E9}" srcOrd="0" destOrd="0" presId="urn:microsoft.com/office/officeart/2008/layout/VerticalCurvedList"/>
    <dgm:cxn modelId="{6106F9BC-7F8F-4B82-A119-8A0A3B70212F}" type="presOf" srcId="{D40772EF-E169-44D1-BC74-A7FC210D13C4}" destId="{68B9C9F6-6D8E-4DBC-AF6C-C24776ACE3E9}" srcOrd="0" destOrd="0" presId="urn:microsoft.com/office/officeart/2008/layout/VerticalCurvedList"/>
    <dgm:cxn modelId="{BDBB6EF6-817A-460F-B96C-F9D5261E1303}" type="presParOf" srcId="{68B9C9F6-6D8E-4DBC-AF6C-C24776ACE3E9}" destId="{A6074719-2940-48C8-97DA-9CAE3E2A4F01}" srcOrd="0" destOrd="0" presId="urn:microsoft.com/office/officeart/2008/layout/VerticalCurvedList"/>
    <dgm:cxn modelId="{FF3BD7DD-BDE0-42B6-900B-8E6403DBE628}" type="presParOf" srcId="{A6074719-2940-48C8-97DA-9CAE3E2A4F01}" destId="{4005E85C-E258-4354-91E9-FB913DC3DAF1}" srcOrd="0" destOrd="0" presId="urn:microsoft.com/office/officeart/2008/layout/VerticalCurvedList"/>
    <dgm:cxn modelId="{B34A5939-8DA5-4E28-937C-ECE3BF95F538}" type="presParOf" srcId="{4005E85C-E258-4354-91E9-FB913DC3DAF1}" destId="{D5AB413F-7068-45EE-996F-34B1AFEF5274}" srcOrd="0" destOrd="0" presId="urn:microsoft.com/office/officeart/2008/layout/VerticalCurvedList"/>
    <dgm:cxn modelId="{3AA03B6F-1A89-4A3B-B86F-3C78C815D38D}" type="presParOf" srcId="{4005E85C-E258-4354-91E9-FB913DC3DAF1}" destId="{E94F5778-68FC-4649-B56C-5EEBF0092154}" srcOrd="1" destOrd="0" presId="urn:microsoft.com/office/officeart/2008/layout/VerticalCurvedList"/>
    <dgm:cxn modelId="{8F48116B-45F4-45F2-A50F-9025E1CB48E4}" type="presParOf" srcId="{4005E85C-E258-4354-91E9-FB913DC3DAF1}" destId="{41551193-FA6C-49E4-B065-8EDCD10D4130}" srcOrd="2" destOrd="0" presId="urn:microsoft.com/office/officeart/2008/layout/VerticalCurvedList"/>
    <dgm:cxn modelId="{5B03164C-A7F6-4F9E-B88C-58B3B8A09719}" type="presParOf" srcId="{4005E85C-E258-4354-91E9-FB913DC3DAF1}" destId="{440289F8-BD02-4888-8F88-3F7A25372599}" srcOrd="3" destOrd="0" presId="urn:microsoft.com/office/officeart/2008/layout/VerticalCurvedList"/>
    <dgm:cxn modelId="{DF472E96-AFE2-4216-A901-3D709533F57B}" type="presParOf" srcId="{A6074719-2940-48C8-97DA-9CAE3E2A4F01}" destId="{2F7CD6E6-8418-41E1-9CA0-821A14B9C6E9}" srcOrd="1" destOrd="0" presId="urn:microsoft.com/office/officeart/2008/layout/VerticalCurvedList"/>
    <dgm:cxn modelId="{BB7576F3-0352-4070-9A2E-DCDDBAE03529}" type="presParOf" srcId="{A6074719-2940-48C8-97DA-9CAE3E2A4F01}" destId="{5848A1FA-5345-46A8-843A-22059A424034}" srcOrd="2" destOrd="0" presId="urn:microsoft.com/office/officeart/2008/layout/VerticalCurvedList"/>
    <dgm:cxn modelId="{DD38BEAC-356B-4E8B-86E1-EE5C9B19A018}" type="presParOf" srcId="{5848A1FA-5345-46A8-843A-22059A424034}" destId="{804AC08D-C9B2-4777-A272-77A507DF6F9A}" srcOrd="0" destOrd="0" presId="urn:microsoft.com/office/officeart/2008/layout/VerticalCurvedList"/>
    <dgm:cxn modelId="{1D132D5F-6892-42FA-AB9C-F76CE9B54259}" type="presParOf" srcId="{A6074719-2940-48C8-97DA-9CAE3E2A4F01}" destId="{82D19856-469E-4518-8DA6-0F35A3BC46ED}" srcOrd="3" destOrd="0" presId="urn:microsoft.com/office/officeart/2008/layout/VerticalCurvedList"/>
    <dgm:cxn modelId="{9ADD006C-8E09-47D3-A1EA-463E8B65F943}" type="presParOf" srcId="{A6074719-2940-48C8-97DA-9CAE3E2A4F01}" destId="{FA399B6A-AA01-4F4D-A239-AA05F87AD2B8}" srcOrd="4" destOrd="0" presId="urn:microsoft.com/office/officeart/2008/layout/VerticalCurvedList"/>
    <dgm:cxn modelId="{627B7DD5-7376-4DDB-A406-346497F7FBC0}" type="presParOf" srcId="{FA399B6A-AA01-4F4D-A239-AA05F87AD2B8}" destId="{1AD99343-FB84-4F58-9D10-14EB6563D28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65C6D4-467A-468C-91F8-56C600035BA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1D9DE1-A14D-431C-9105-724A3FE2EB0F}">
      <dgm:prSet phldrT="[Текст]" phldr="1" custT="1"/>
      <dgm:spPr/>
      <dgm:t>
        <a:bodyPr/>
        <a:lstStyle/>
        <a:p>
          <a:endParaRPr lang="ru-RU" sz="900" dirty="0"/>
        </a:p>
      </dgm:t>
    </dgm:pt>
    <dgm:pt modelId="{990B5D64-5F17-45BA-B18D-64AB87A03F5F}" type="parTrans" cxnId="{C127B28C-DC81-4775-9F8A-922D3970043B}">
      <dgm:prSet/>
      <dgm:spPr/>
      <dgm:t>
        <a:bodyPr/>
        <a:lstStyle/>
        <a:p>
          <a:endParaRPr lang="ru-RU" sz="1900"/>
        </a:p>
      </dgm:t>
    </dgm:pt>
    <dgm:pt modelId="{BC39DD8D-D444-449D-BB84-ED18B3463979}" type="sibTrans" cxnId="{C127B28C-DC81-4775-9F8A-922D3970043B}">
      <dgm:prSet/>
      <dgm:spPr/>
      <dgm:t>
        <a:bodyPr/>
        <a:lstStyle/>
        <a:p>
          <a:endParaRPr lang="ru-RU" sz="1900"/>
        </a:p>
      </dgm:t>
    </dgm:pt>
    <dgm:pt modelId="{E8E4E86E-69E6-4CB3-84A7-FD54AE81A8A7}">
      <dgm:prSet phldrT="[Текст]" custT="1"/>
      <dgm:spPr/>
      <dgm:t>
        <a:bodyPr/>
        <a:lstStyle/>
        <a:p>
          <a:pPr marL="92075" indent="0" algn="l">
            <a:buNone/>
          </a:pP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приведение </a:t>
          </a: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наименований</a:t>
          </a: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стационарных лагерей </a:t>
          </a: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в соответствие</a:t>
          </a:r>
          <a:br>
            <a:rPr lang="ru-RU" sz="1800" dirty="0">
              <a:solidFill>
                <a:schemeClr val="accent2">
                  <a:lumMod val="50000"/>
                </a:schemeClr>
              </a:solidFill>
            </a:rPr>
          </a:b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с нормативной базой;</a:t>
          </a:r>
          <a:endParaRPr lang="ru-RU" sz="1800" b="0" dirty="0">
            <a:solidFill>
              <a:schemeClr val="accent2">
                <a:lumMod val="50000"/>
              </a:schemeClr>
            </a:solidFill>
          </a:endParaRPr>
        </a:p>
      </dgm:t>
    </dgm:pt>
    <dgm:pt modelId="{BDB1486B-3925-404F-80D4-E5DAF4D9C8C7}" type="parTrans" cxnId="{DAFE74B9-00C9-4683-A15D-621ABA2E7A39}">
      <dgm:prSet/>
      <dgm:spPr/>
      <dgm:t>
        <a:bodyPr/>
        <a:lstStyle/>
        <a:p>
          <a:endParaRPr lang="ru-RU" sz="1900"/>
        </a:p>
      </dgm:t>
    </dgm:pt>
    <dgm:pt modelId="{F834D950-ADD7-478A-88DB-D4F1D3722F2B}" type="sibTrans" cxnId="{DAFE74B9-00C9-4683-A15D-621ABA2E7A39}">
      <dgm:prSet/>
      <dgm:spPr/>
      <dgm:t>
        <a:bodyPr/>
        <a:lstStyle/>
        <a:p>
          <a:endParaRPr lang="ru-RU" sz="1900"/>
        </a:p>
      </dgm:t>
    </dgm:pt>
    <dgm:pt modelId="{EBBFF7BA-C238-41B7-AC4D-31E809C91D9B}">
      <dgm:prSet phldrT="[Текст]" phldr="1" custT="1"/>
      <dgm:spPr/>
      <dgm:t>
        <a:bodyPr/>
        <a:lstStyle/>
        <a:p>
          <a:endParaRPr lang="ru-RU" sz="1000" dirty="0"/>
        </a:p>
      </dgm:t>
    </dgm:pt>
    <dgm:pt modelId="{58EA7B68-E1BB-4660-B5B5-122854ABAF6B}" type="parTrans" cxnId="{1A235E40-8F43-48AA-992E-BF0A75E40ECA}">
      <dgm:prSet/>
      <dgm:spPr/>
      <dgm:t>
        <a:bodyPr/>
        <a:lstStyle/>
        <a:p>
          <a:endParaRPr lang="ru-RU" sz="1900"/>
        </a:p>
      </dgm:t>
    </dgm:pt>
    <dgm:pt modelId="{635F5746-D481-47E6-AAFB-C43D6B1D78CE}" type="sibTrans" cxnId="{1A235E40-8F43-48AA-992E-BF0A75E40ECA}">
      <dgm:prSet/>
      <dgm:spPr/>
      <dgm:t>
        <a:bodyPr/>
        <a:lstStyle/>
        <a:p>
          <a:endParaRPr lang="ru-RU" sz="1900"/>
        </a:p>
      </dgm:t>
    </dgm:pt>
    <dgm:pt modelId="{1BE1FFFB-9392-4A19-AF09-9E14C189E356}">
      <dgm:prSet phldrT="[Текст]" custT="1"/>
      <dgm:spPr/>
      <dgm:t>
        <a:bodyPr/>
        <a:lstStyle/>
        <a:p>
          <a:pPr marL="92075" indent="0">
            <a:buNone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решение облисполкома от 13.05.2025 № 528 «Об организации летнего оздоровления детей в 2025 году»; </a:t>
          </a:r>
        </a:p>
      </dgm:t>
    </dgm:pt>
    <dgm:pt modelId="{660CADE2-5386-4547-8259-B6E45BBE3A78}" type="parTrans" cxnId="{C0E514B5-29D3-472E-AB8A-FE12CABD6C26}">
      <dgm:prSet/>
      <dgm:spPr/>
      <dgm:t>
        <a:bodyPr/>
        <a:lstStyle/>
        <a:p>
          <a:endParaRPr lang="ru-RU" sz="1900"/>
        </a:p>
      </dgm:t>
    </dgm:pt>
    <dgm:pt modelId="{C9D6E54E-92F4-45EF-9BDE-09ECC1396BE9}" type="sibTrans" cxnId="{C0E514B5-29D3-472E-AB8A-FE12CABD6C26}">
      <dgm:prSet/>
      <dgm:spPr/>
      <dgm:t>
        <a:bodyPr/>
        <a:lstStyle/>
        <a:p>
          <a:endParaRPr lang="ru-RU" sz="1900"/>
        </a:p>
      </dgm:t>
    </dgm:pt>
    <dgm:pt modelId="{70737E84-E1F0-46BD-A1DE-65EDA959D7E6}">
      <dgm:prSet phldrT="[Текст]" custT="1"/>
      <dgm:spPr/>
      <dgm:t>
        <a:bodyPr/>
        <a:lstStyle/>
        <a:p>
          <a:pPr marL="92075" indent="0">
            <a:buNone/>
          </a:pP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базы для открытия воспитательно-оздоровительных лагерей; </a:t>
          </a:r>
        </a:p>
      </dgm:t>
    </dgm:pt>
    <dgm:pt modelId="{EA5E4EDC-E3D1-4AE8-8533-8B2BB341FB84}" type="parTrans" cxnId="{D62DE9B9-A899-4629-9A0D-F50CB7036ED8}">
      <dgm:prSet/>
      <dgm:spPr/>
      <dgm:t>
        <a:bodyPr/>
        <a:lstStyle/>
        <a:p>
          <a:endParaRPr lang="ru-RU" sz="1900"/>
        </a:p>
      </dgm:t>
    </dgm:pt>
    <dgm:pt modelId="{1502502F-D9B6-424E-A71A-28EE25D3F7ED}" type="sibTrans" cxnId="{D62DE9B9-A899-4629-9A0D-F50CB7036ED8}">
      <dgm:prSet/>
      <dgm:spPr/>
      <dgm:t>
        <a:bodyPr/>
        <a:lstStyle/>
        <a:p>
          <a:endParaRPr lang="ru-RU" sz="1900"/>
        </a:p>
      </dgm:t>
    </dgm:pt>
    <dgm:pt modelId="{EE25D3BB-78B1-4ADB-9C2D-356D130EE6C9}">
      <dgm:prSet phldrT="[Текст]" custT="1"/>
      <dgm:spPr/>
      <dgm:t>
        <a:bodyPr/>
        <a:lstStyle/>
        <a:p>
          <a:endParaRPr lang="ru-RU" sz="1900" dirty="0"/>
        </a:p>
      </dgm:t>
    </dgm:pt>
    <dgm:pt modelId="{92BAD96E-0D05-4677-934D-FF7BFA56E012}" type="parTrans" cxnId="{A86B7656-57E3-43C1-943E-97D00029D290}">
      <dgm:prSet/>
      <dgm:spPr/>
      <dgm:t>
        <a:bodyPr/>
        <a:lstStyle/>
        <a:p>
          <a:endParaRPr lang="ru-RU" sz="1900"/>
        </a:p>
      </dgm:t>
    </dgm:pt>
    <dgm:pt modelId="{12E866B9-7DB4-4626-930A-1354AF0AD09C}" type="sibTrans" cxnId="{A86B7656-57E3-43C1-943E-97D00029D290}">
      <dgm:prSet/>
      <dgm:spPr/>
      <dgm:t>
        <a:bodyPr/>
        <a:lstStyle/>
        <a:p>
          <a:endParaRPr lang="ru-RU" sz="1900"/>
        </a:p>
      </dgm:t>
    </dgm:pt>
    <dgm:pt modelId="{FA416AC3-0350-40DB-9384-14BBB855035F}">
      <dgm:prSet custT="1"/>
      <dgm:spPr/>
      <dgm:t>
        <a:bodyPr/>
        <a:lstStyle/>
        <a:p>
          <a:pPr marL="92075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подбор кадров;</a:t>
          </a:r>
        </a:p>
        <a:p>
          <a:pPr marL="92075" indent="0">
            <a:buNone/>
          </a:pPr>
          <a:endParaRPr lang="ru-RU" sz="1900" dirty="0">
            <a:solidFill>
              <a:schemeClr val="accent2">
                <a:lumMod val="50000"/>
              </a:schemeClr>
            </a:solidFill>
          </a:endParaRPr>
        </a:p>
      </dgm:t>
    </dgm:pt>
    <dgm:pt modelId="{C372D355-CCEF-44D1-B126-552E071B4031}" type="parTrans" cxnId="{398BB3BB-A4A8-4751-B0E7-91BF0FE7DA1D}">
      <dgm:prSet/>
      <dgm:spPr/>
      <dgm:t>
        <a:bodyPr/>
        <a:lstStyle/>
        <a:p>
          <a:endParaRPr lang="ru-RU" sz="1900"/>
        </a:p>
      </dgm:t>
    </dgm:pt>
    <dgm:pt modelId="{1BCC4BFD-9850-4DBE-BEAE-994116130CA4}" type="sibTrans" cxnId="{398BB3BB-A4A8-4751-B0E7-91BF0FE7DA1D}">
      <dgm:prSet/>
      <dgm:spPr/>
      <dgm:t>
        <a:bodyPr/>
        <a:lstStyle/>
        <a:p>
          <a:endParaRPr lang="ru-RU" sz="1900"/>
        </a:p>
      </dgm:t>
    </dgm:pt>
    <dgm:pt modelId="{94B79AA8-6792-4518-B2ED-C9048C68B2ED}">
      <dgm:prSet custT="1"/>
      <dgm:spPr/>
      <dgm:t>
        <a:bodyPr/>
        <a:lstStyle/>
        <a:p>
          <a:endParaRPr lang="ru-RU" sz="1900" dirty="0"/>
        </a:p>
      </dgm:t>
    </dgm:pt>
    <dgm:pt modelId="{033D0CAD-5617-4391-A366-C656EBF2A81C}" type="parTrans" cxnId="{6DD35487-C260-4FE9-ABC9-1F9D9BBCC60A}">
      <dgm:prSet/>
      <dgm:spPr/>
      <dgm:t>
        <a:bodyPr/>
        <a:lstStyle/>
        <a:p>
          <a:endParaRPr lang="ru-RU" sz="1900"/>
        </a:p>
      </dgm:t>
    </dgm:pt>
    <dgm:pt modelId="{BA268AE5-49D0-4A04-8AC1-5736FBF4155E}" type="sibTrans" cxnId="{6DD35487-C260-4FE9-ABC9-1F9D9BBCC60A}">
      <dgm:prSet/>
      <dgm:spPr/>
      <dgm:t>
        <a:bodyPr/>
        <a:lstStyle/>
        <a:p>
          <a:endParaRPr lang="ru-RU" sz="1900"/>
        </a:p>
      </dgm:t>
    </dgm:pt>
    <dgm:pt modelId="{8F809865-3AF8-4BEE-9A7B-472FFA934632}">
      <dgm:prSet custT="1"/>
      <dgm:spPr/>
      <dgm:t>
        <a:bodyPr/>
        <a:lstStyle/>
        <a:p>
          <a:endParaRPr lang="ru-RU" sz="1900" dirty="0"/>
        </a:p>
      </dgm:t>
    </dgm:pt>
    <dgm:pt modelId="{264FE100-87E6-4BE7-8073-4E5FA598C3DC}" type="parTrans" cxnId="{6007FDCA-BBDD-4159-A781-03C35F2F2168}">
      <dgm:prSet/>
      <dgm:spPr/>
      <dgm:t>
        <a:bodyPr/>
        <a:lstStyle/>
        <a:p>
          <a:endParaRPr lang="ru-RU" sz="1900"/>
        </a:p>
      </dgm:t>
    </dgm:pt>
    <dgm:pt modelId="{9510851E-AA2B-443D-8195-154A7FF9FB9B}" type="sibTrans" cxnId="{6007FDCA-BBDD-4159-A781-03C35F2F2168}">
      <dgm:prSet/>
      <dgm:spPr/>
      <dgm:t>
        <a:bodyPr/>
        <a:lstStyle/>
        <a:p>
          <a:endParaRPr lang="ru-RU" sz="1900"/>
        </a:p>
      </dgm:t>
    </dgm:pt>
    <dgm:pt modelId="{35B2BECE-0354-4DCD-ACEA-68FDA29F54B0}">
      <dgm:prSet custT="1"/>
      <dgm:spPr/>
      <dgm:t>
        <a:bodyPr/>
        <a:lstStyle/>
        <a:p>
          <a:pPr marL="92075" indent="0">
            <a:buNone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создание безопасных условий; </a:t>
          </a:r>
        </a:p>
      </dgm:t>
    </dgm:pt>
    <dgm:pt modelId="{858BD99D-EA88-41D4-A432-389C230C82AC}" type="parTrans" cxnId="{361B31FC-E9B1-4989-BDB1-B195F872F912}">
      <dgm:prSet/>
      <dgm:spPr/>
      <dgm:t>
        <a:bodyPr/>
        <a:lstStyle/>
        <a:p>
          <a:endParaRPr lang="ru-RU" sz="1900"/>
        </a:p>
      </dgm:t>
    </dgm:pt>
    <dgm:pt modelId="{F51FC1FA-7ED2-4405-9C82-7E797BEC99D0}" type="sibTrans" cxnId="{361B31FC-E9B1-4989-BDB1-B195F872F912}">
      <dgm:prSet/>
      <dgm:spPr/>
      <dgm:t>
        <a:bodyPr/>
        <a:lstStyle/>
        <a:p>
          <a:endParaRPr lang="ru-RU" sz="1900"/>
        </a:p>
      </dgm:t>
    </dgm:pt>
    <dgm:pt modelId="{E14B4494-234F-4725-BEE0-5F7AF9DD679E}">
      <dgm:prSet custT="1"/>
      <dgm:spPr/>
      <dgm:t>
        <a:bodyPr/>
        <a:lstStyle/>
        <a:p>
          <a:endParaRPr lang="ru-RU" sz="1900" dirty="0"/>
        </a:p>
      </dgm:t>
    </dgm:pt>
    <dgm:pt modelId="{84FA22CA-683A-4C56-9BDA-364D68660086}" type="sibTrans" cxnId="{0DC4D9AA-18CE-4C87-A1CE-518892EC2EDA}">
      <dgm:prSet/>
      <dgm:spPr/>
      <dgm:t>
        <a:bodyPr/>
        <a:lstStyle/>
        <a:p>
          <a:endParaRPr lang="ru-RU" sz="1900"/>
        </a:p>
      </dgm:t>
    </dgm:pt>
    <dgm:pt modelId="{13335B27-97FE-4615-927C-4D0FCA517FFB}" type="parTrans" cxnId="{0DC4D9AA-18CE-4C87-A1CE-518892EC2EDA}">
      <dgm:prSet/>
      <dgm:spPr/>
      <dgm:t>
        <a:bodyPr/>
        <a:lstStyle/>
        <a:p>
          <a:endParaRPr lang="ru-RU" sz="1900"/>
        </a:p>
      </dgm:t>
    </dgm:pt>
    <dgm:pt modelId="{216ADAD4-C653-42B5-AF4C-D844EEB21589}">
      <dgm:prSet phldrT="[Текст]" phldr="1" custT="1"/>
      <dgm:spPr/>
      <dgm:t>
        <a:bodyPr/>
        <a:lstStyle/>
        <a:p>
          <a:endParaRPr lang="ru-RU" sz="1000" dirty="0"/>
        </a:p>
      </dgm:t>
    </dgm:pt>
    <dgm:pt modelId="{D4A719F7-1784-4FAF-BD29-8F8249A7E816}" type="sibTrans" cxnId="{D9C390EE-A97E-4742-A900-5F75D4B1744F}">
      <dgm:prSet/>
      <dgm:spPr/>
      <dgm:t>
        <a:bodyPr/>
        <a:lstStyle/>
        <a:p>
          <a:endParaRPr lang="ru-RU" sz="1900"/>
        </a:p>
      </dgm:t>
    </dgm:pt>
    <dgm:pt modelId="{FC6E3919-C451-422C-9800-17C7FDA13B87}" type="parTrans" cxnId="{D9C390EE-A97E-4742-A900-5F75D4B1744F}">
      <dgm:prSet/>
      <dgm:spPr/>
      <dgm:t>
        <a:bodyPr/>
        <a:lstStyle/>
        <a:p>
          <a:endParaRPr lang="ru-RU" sz="1900"/>
        </a:p>
      </dgm:t>
    </dgm:pt>
    <dgm:pt modelId="{4D257A96-B2C8-4C24-9A96-690C454B9C43}">
      <dgm:prSet custT="1"/>
      <dgm:spPr/>
      <dgm:t>
        <a:bodyPr/>
        <a:lstStyle/>
        <a:p>
          <a:pPr marL="92075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solidFill>
                <a:schemeClr val="accent2">
                  <a:lumMod val="50000"/>
                </a:schemeClr>
              </a:solidFill>
            </a:rPr>
            <a:t>информированность родителей</a:t>
          </a:r>
        </a:p>
        <a:p>
          <a:pPr marL="92075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b="0" dirty="0">
            <a:solidFill>
              <a:schemeClr val="accent2">
                <a:lumMod val="50000"/>
              </a:schemeClr>
            </a:solidFill>
          </a:endParaRPr>
        </a:p>
      </dgm:t>
    </dgm:pt>
    <dgm:pt modelId="{27AA140F-B7A4-4A27-A397-85450F416E3F}" type="sibTrans" cxnId="{C9A7F816-61E2-4C95-A1B9-8A440532D49A}">
      <dgm:prSet/>
      <dgm:spPr/>
      <dgm:t>
        <a:bodyPr/>
        <a:lstStyle/>
        <a:p>
          <a:endParaRPr lang="ru-RU" sz="1900"/>
        </a:p>
      </dgm:t>
    </dgm:pt>
    <dgm:pt modelId="{2FF82BF3-57E6-47E3-9C8F-E78F9A264B95}" type="parTrans" cxnId="{C9A7F816-61E2-4C95-A1B9-8A440532D49A}">
      <dgm:prSet/>
      <dgm:spPr/>
      <dgm:t>
        <a:bodyPr/>
        <a:lstStyle/>
        <a:p>
          <a:endParaRPr lang="ru-RU" sz="1900"/>
        </a:p>
      </dgm:t>
    </dgm:pt>
    <dgm:pt modelId="{6CC7A0F0-FBA1-496B-8B2E-ED3EEB71C40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>
              <a:solidFill>
                <a:schemeClr val="accent2">
                  <a:lumMod val="50000"/>
                </a:schemeClr>
              </a:solidFill>
            </a:rPr>
            <a:t>  воспитательная составляющая процесса оздоровления; </a:t>
          </a:r>
        </a:p>
        <a:p>
          <a:pPr lvl="1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dirty="0"/>
        </a:p>
      </dgm:t>
    </dgm:pt>
    <dgm:pt modelId="{3E8D8B12-8C00-4E2C-9444-EF9C63D9DFAD}" type="parTrans" cxnId="{3A182D1F-08D6-43A0-9671-72A28EC007E7}">
      <dgm:prSet/>
      <dgm:spPr/>
      <dgm:t>
        <a:bodyPr/>
        <a:lstStyle/>
        <a:p>
          <a:endParaRPr lang="ru-RU"/>
        </a:p>
      </dgm:t>
    </dgm:pt>
    <dgm:pt modelId="{9FBE4ADE-6E15-47C3-B7C7-1B559DB736CE}" type="sibTrans" cxnId="{3A182D1F-08D6-43A0-9671-72A28EC007E7}">
      <dgm:prSet/>
      <dgm:spPr/>
      <dgm:t>
        <a:bodyPr/>
        <a:lstStyle/>
        <a:p>
          <a:endParaRPr lang="ru-RU"/>
        </a:p>
      </dgm:t>
    </dgm:pt>
    <dgm:pt modelId="{0B459F57-2217-4201-8D58-98FEF9006EF5}" type="pres">
      <dgm:prSet presAssocID="{9C65C6D4-467A-468C-91F8-56C600035BAB}" presName="linearFlow" presStyleCnt="0">
        <dgm:presLayoutVars>
          <dgm:dir/>
          <dgm:animLvl val="lvl"/>
          <dgm:resizeHandles val="exact"/>
        </dgm:presLayoutVars>
      </dgm:prSet>
      <dgm:spPr/>
    </dgm:pt>
    <dgm:pt modelId="{EE4E4362-07F6-4379-ADF1-59A98E3E1290}" type="pres">
      <dgm:prSet presAssocID="{541D9DE1-A14D-431C-9105-724A3FE2EB0F}" presName="composite" presStyleCnt="0"/>
      <dgm:spPr/>
    </dgm:pt>
    <dgm:pt modelId="{8584CDF9-3A58-4AD3-803F-A026CAEB3670}" type="pres">
      <dgm:prSet presAssocID="{541D9DE1-A14D-431C-9105-724A3FE2EB0F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546B3BEB-AEB5-4205-8D20-C6AEC4C672C3}" type="pres">
      <dgm:prSet presAssocID="{541D9DE1-A14D-431C-9105-724A3FE2EB0F}" presName="descendantText" presStyleLbl="alignAcc1" presStyleIdx="0" presStyleCnt="7">
        <dgm:presLayoutVars>
          <dgm:bulletEnabled val="1"/>
        </dgm:presLayoutVars>
      </dgm:prSet>
      <dgm:spPr/>
    </dgm:pt>
    <dgm:pt modelId="{43CA46A2-8A97-4E0A-8BD9-3383E85EF82E}" type="pres">
      <dgm:prSet presAssocID="{BC39DD8D-D444-449D-BB84-ED18B3463979}" presName="sp" presStyleCnt="0"/>
      <dgm:spPr/>
    </dgm:pt>
    <dgm:pt modelId="{E35670D8-87F8-4E12-AC07-AC11A6A6D2A2}" type="pres">
      <dgm:prSet presAssocID="{EBBFF7BA-C238-41B7-AC4D-31E809C91D9B}" presName="composite" presStyleCnt="0"/>
      <dgm:spPr/>
    </dgm:pt>
    <dgm:pt modelId="{D4787842-8E19-442E-A117-A8341227D1FA}" type="pres">
      <dgm:prSet presAssocID="{EBBFF7BA-C238-41B7-AC4D-31E809C91D9B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4A361366-166E-464E-8BDC-85DCD2676029}" type="pres">
      <dgm:prSet presAssocID="{EBBFF7BA-C238-41B7-AC4D-31E809C91D9B}" presName="descendantText" presStyleLbl="alignAcc1" presStyleIdx="1" presStyleCnt="7">
        <dgm:presLayoutVars>
          <dgm:bulletEnabled val="1"/>
        </dgm:presLayoutVars>
      </dgm:prSet>
      <dgm:spPr/>
    </dgm:pt>
    <dgm:pt modelId="{262E39B8-CB61-4448-970B-0106BBDA28C2}" type="pres">
      <dgm:prSet presAssocID="{635F5746-D481-47E6-AAFB-C43D6B1D78CE}" presName="sp" presStyleCnt="0"/>
      <dgm:spPr/>
    </dgm:pt>
    <dgm:pt modelId="{8B91DE97-A9D9-4EC0-BFD9-04CACDDA658D}" type="pres">
      <dgm:prSet presAssocID="{216ADAD4-C653-42B5-AF4C-D844EEB21589}" presName="composite" presStyleCnt="0"/>
      <dgm:spPr/>
    </dgm:pt>
    <dgm:pt modelId="{6C5F0A72-1B28-46A4-8493-F8D73782D49B}" type="pres">
      <dgm:prSet presAssocID="{216ADAD4-C653-42B5-AF4C-D844EEB21589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7C9355E2-F534-4BE8-B3A8-72D12847E5DB}" type="pres">
      <dgm:prSet presAssocID="{216ADAD4-C653-42B5-AF4C-D844EEB21589}" presName="descendantText" presStyleLbl="alignAcc1" presStyleIdx="2" presStyleCnt="7">
        <dgm:presLayoutVars>
          <dgm:bulletEnabled val="1"/>
        </dgm:presLayoutVars>
      </dgm:prSet>
      <dgm:spPr/>
    </dgm:pt>
    <dgm:pt modelId="{E0564E39-A2E6-494D-8A5F-95F598C2D15E}" type="pres">
      <dgm:prSet presAssocID="{D4A719F7-1784-4FAF-BD29-8F8249A7E816}" presName="sp" presStyleCnt="0"/>
      <dgm:spPr/>
    </dgm:pt>
    <dgm:pt modelId="{AF25D052-3738-47FB-9849-0E6CFCE476B6}" type="pres">
      <dgm:prSet presAssocID="{EE25D3BB-78B1-4ADB-9C2D-356D130EE6C9}" presName="composite" presStyleCnt="0"/>
      <dgm:spPr/>
    </dgm:pt>
    <dgm:pt modelId="{69D51F89-7439-4CB0-B8C3-B6CA4AEE85DA}" type="pres">
      <dgm:prSet presAssocID="{EE25D3BB-78B1-4ADB-9C2D-356D130EE6C9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BBE1DC47-F81E-4F84-8166-C7614BAB9ECD}" type="pres">
      <dgm:prSet presAssocID="{EE25D3BB-78B1-4ADB-9C2D-356D130EE6C9}" presName="descendantText" presStyleLbl="alignAcc1" presStyleIdx="3" presStyleCnt="7" custLinFactNeighborX="0" custLinFactNeighborY="0">
        <dgm:presLayoutVars>
          <dgm:bulletEnabled val="1"/>
        </dgm:presLayoutVars>
      </dgm:prSet>
      <dgm:spPr/>
    </dgm:pt>
    <dgm:pt modelId="{ABB6E1E9-673D-4DFA-A05B-FDA47068FBA7}" type="pres">
      <dgm:prSet presAssocID="{12E866B9-7DB4-4626-930A-1354AF0AD09C}" presName="sp" presStyleCnt="0"/>
      <dgm:spPr/>
    </dgm:pt>
    <dgm:pt modelId="{721D9F47-F5B7-4C47-B077-9AD7872E18CF}" type="pres">
      <dgm:prSet presAssocID="{94B79AA8-6792-4518-B2ED-C9048C68B2ED}" presName="composite" presStyleCnt="0"/>
      <dgm:spPr/>
    </dgm:pt>
    <dgm:pt modelId="{B4D60679-F0FF-44CA-89D0-87AFDC5D0B7B}" type="pres">
      <dgm:prSet presAssocID="{94B79AA8-6792-4518-B2ED-C9048C68B2ED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2C29DB37-9481-4167-B0FC-70BBFB0D252C}" type="pres">
      <dgm:prSet presAssocID="{94B79AA8-6792-4518-B2ED-C9048C68B2ED}" presName="descendantText" presStyleLbl="alignAcc1" presStyleIdx="4" presStyleCnt="7">
        <dgm:presLayoutVars>
          <dgm:bulletEnabled val="1"/>
        </dgm:presLayoutVars>
      </dgm:prSet>
      <dgm:spPr/>
    </dgm:pt>
    <dgm:pt modelId="{EE88213A-A685-42A3-8197-F9223FC47C58}" type="pres">
      <dgm:prSet presAssocID="{BA268AE5-49D0-4A04-8AC1-5736FBF4155E}" presName="sp" presStyleCnt="0"/>
      <dgm:spPr/>
    </dgm:pt>
    <dgm:pt modelId="{1EFD4468-0088-4E44-BEAA-FADBC4BE57CC}" type="pres">
      <dgm:prSet presAssocID="{8F809865-3AF8-4BEE-9A7B-472FFA934632}" presName="composite" presStyleCnt="0"/>
      <dgm:spPr/>
    </dgm:pt>
    <dgm:pt modelId="{6DBB79BA-CEDF-4EFA-B72B-16908C939D9A}" type="pres">
      <dgm:prSet presAssocID="{8F809865-3AF8-4BEE-9A7B-472FFA934632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BDE79D07-8A85-41C8-BFAF-D93BA051D498}" type="pres">
      <dgm:prSet presAssocID="{8F809865-3AF8-4BEE-9A7B-472FFA934632}" presName="descendantText" presStyleLbl="alignAcc1" presStyleIdx="5" presStyleCnt="7">
        <dgm:presLayoutVars>
          <dgm:bulletEnabled val="1"/>
        </dgm:presLayoutVars>
      </dgm:prSet>
      <dgm:spPr/>
    </dgm:pt>
    <dgm:pt modelId="{B9860A3A-729A-4773-B093-D13ECA2F2304}" type="pres">
      <dgm:prSet presAssocID="{9510851E-AA2B-443D-8195-154A7FF9FB9B}" presName="sp" presStyleCnt="0"/>
      <dgm:spPr/>
    </dgm:pt>
    <dgm:pt modelId="{813C9E21-D05C-4726-8D66-4A892F970C91}" type="pres">
      <dgm:prSet presAssocID="{E14B4494-234F-4725-BEE0-5F7AF9DD679E}" presName="composite" presStyleCnt="0"/>
      <dgm:spPr/>
    </dgm:pt>
    <dgm:pt modelId="{88707D29-9F07-4749-8091-2474E3A86558}" type="pres">
      <dgm:prSet presAssocID="{E14B4494-234F-4725-BEE0-5F7AF9DD679E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8F85F177-49E6-483A-920F-A4B22ACD0019}" type="pres">
      <dgm:prSet presAssocID="{E14B4494-234F-4725-BEE0-5F7AF9DD679E}" presName="descendantText" presStyleLbl="alignAcc1" presStyleIdx="6" presStyleCnt="7">
        <dgm:presLayoutVars>
          <dgm:bulletEnabled val="1"/>
        </dgm:presLayoutVars>
      </dgm:prSet>
      <dgm:spPr/>
    </dgm:pt>
  </dgm:ptLst>
  <dgm:cxnLst>
    <dgm:cxn modelId="{25828803-3A7C-4D46-ABB5-1AA6848EA088}" type="presOf" srcId="{E8E4E86E-69E6-4CB3-84A7-FD54AE81A8A7}" destId="{546B3BEB-AEB5-4205-8D20-C6AEC4C672C3}" srcOrd="0" destOrd="0" presId="urn:microsoft.com/office/officeart/2005/8/layout/chevron2"/>
    <dgm:cxn modelId="{344F690A-008B-44C1-9826-7284D11371EE}" type="presOf" srcId="{70737E84-E1F0-46BD-A1DE-65EDA959D7E6}" destId="{7C9355E2-F534-4BE8-B3A8-72D12847E5DB}" srcOrd="0" destOrd="0" presId="urn:microsoft.com/office/officeart/2005/8/layout/chevron2"/>
    <dgm:cxn modelId="{C9A7F816-61E2-4C95-A1B9-8A440532D49A}" srcId="{E14B4494-234F-4725-BEE0-5F7AF9DD679E}" destId="{4D257A96-B2C8-4C24-9A96-690C454B9C43}" srcOrd="0" destOrd="0" parTransId="{2FF82BF3-57E6-47E3-9C8F-E78F9A264B95}" sibTransId="{27AA140F-B7A4-4A27-A397-85450F416E3F}"/>
    <dgm:cxn modelId="{3A182D1F-08D6-43A0-9671-72A28EC007E7}" srcId="{94B79AA8-6792-4518-B2ED-C9048C68B2ED}" destId="{6CC7A0F0-FBA1-496B-8B2E-ED3EEB71C400}" srcOrd="0" destOrd="0" parTransId="{3E8D8B12-8C00-4E2C-9444-EF9C63D9DFAD}" sibTransId="{9FBE4ADE-6E15-47C3-B7C7-1B559DB736CE}"/>
    <dgm:cxn modelId="{1A235E40-8F43-48AA-992E-BF0A75E40ECA}" srcId="{9C65C6D4-467A-468C-91F8-56C600035BAB}" destId="{EBBFF7BA-C238-41B7-AC4D-31E809C91D9B}" srcOrd="1" destOrd="0" parTransId="{58EA7B68-E1BB-4660-B5B5-122854ABAF6B}" sibTransId="{635F5746-D481-47E6-AAFB-C43D6B1D78CE}"/>
    <dgm:cxn modelId="{39FF3D5B-36D1-4019-B151-8C84124472FE}" type="presOf" srcId="{1BE1FFFB-9392-4A19-AF09-9E14C189E356}" destId="{4A361366-166E-464E-8BDC-85DCD2676029}" srcOrd="0" destOrd="0" presId="urn:microsoft.com/office/officeart/2005/8/layout/chevron2"/>
    <dgm:cxn modelId="{F6C4B943-36D8-46F9-9CEF-ADDF50927A5F}" type="presOf" srcId="{9C65C6D4-467A-468C-91F8-56C600035BAB}" destId="{0B459F57-2217-4201-8D58-98FEF9006EF5}" srcOrd="0" destOrd="0" presId="urn:microsoft.com/office/officeart/2005/8/layout/chevron2"/>
    <dgm:cxn modelId="{D4212871-AA82-4A96-A0D5-F81C9FE0A183}" type="presOf" srcId="{E14B4494-234F-4725-BEE0-5F7AF9DD679E}" destId="{88707D29-9F07-4749-8091-2474E3A86558}" srcOrd="0" destOrd="0" presId="urn:microsoft.com/office/officeart/2005/8/layout/chevron2"/>
    <dgm:cxn modelId="{A86B7656-57E3-43C1-943E-97D00029D290}" srcId="{9C65C6D4-467A-468C-91F8-56C600035BAB}" destId="{EE25D3BB-78B1-4ADB-9C2D-356D130EE6C9}" srcOrd="3" destOrd="0" parTransId="{92BAD96E-0D05-4677-934D-FF7BFA56E012}" sibTransId="{12E866B9-7DB4-4626-930A-1354AF0AD09C}"/>
    <dgm:cxn modelId="{7D5F0E7B-EB81-453C-AEAD-38C169B55E8E}" type="presOf" srcId="{FA416AC3-0350-40DB-9384-14BBB855035F}" destId="{BBE1DC47-F81E-4F84-8166-C7614BAB9ECD}" srcOrd="0" destOrd="0" presId="urn:microsoft.com/office/officeart/2005/8/layout/chevron2"/>
    <dgm:cxn modelId="{D1D1C67B-1462-4706-998C-CE6C87150294}" type="presOf" srcId="{6CC7A0F0-FBA1-496B-8B2E-ED3EEB71C400}" destId="{2C29DB37-9481-4167-B0FC-70BBFB0D252C}" srcOrd="0" destOrd="0" presId="urn:microsoft.com/office/officeart/2005/8/layout/chevron2"/>
    <dgm:cxn modelId="{8C2A2780-7222-476C-9431-96B4C6749BEF}" type="presOf" srcId="{EE25D3BB-78B1-4ADB-9C2D-356D130EE6C9}" destId="{69D51F89-7439-4CB0-B8C3-B6CA4AEE85DA}" srcOrd="0" destOrd="0" presId="urn:microsoft.com/office/officeart/2005/8/layout/chevron2"/>
    <dgm:cxn modelId="{6DD35487-C260-4FE9-ABC9-1F9D9BBCC60A}" srcId="{9C65C6D4-467A-468C-91F8-56C600035BAB}" destId="{94B79AA8-6792-4518-B2ED-C9048C68B2ED}" srcOrd="4" destOrd="0" parTransId="{033D0CAD-5617-4391-A366-C656EBF2A81C}" sibTransId="{BA268AE5-49D0-4A04-8AC1-5736FBF4155E}"/>
    <dgm:cxn modelId="{C127B28C-DC81-4775-9F8A-922D3970043B}" srcId="{9C65C6D4-467A-468C-91F8-56C600035BAB}" destId="{541D9DE1-A14D-431C-9105-724A3FE2EB0F}" srcOrd="0" destOrd="0" parTransId="{990B5D64-5F17-45BA-B18D-64AB87A03F5F}" sibTransId="{BC39DD8D-D444-449D-BB84-ED18B3463979}"/>
    <dgm:cxn modelId="{A203D4A6-5297-4AE3-8574-8CE82270B93E}" type="presOf" srcId="{EBBFF7BA-C238-41B7-AC4D-31E809C91D9B}" destId="{D4787842-8E19-442E-A117-A8341227D1FA}" srcOrd="0" destOrd="0" presId="urn:microsoft.com/office/officeart/2005/8/layout/chevron2"/>
    <dgm:cxn modelId="{0DC4D9AA-18CE-4C87-A1CE-518892EC2EDA}" srcId="{9C65C6D4-467A-468C-91F8-56C600035BAB}" destId="{E14B4494-234F-4725-BEE0-5F7AF9DD679E}" srcOrd="6" destOrd="0" parTransId="{13335B27-97FE-4615-927C-4D0FCA517FFB}" sibTransId="{84FA22CA-683A-4C56-9BDA-364D68660086}"/>
    <dgm:cxn modelId="{920B29AC-FE8E-4A64-B7CD-02CD6B672C5E}" type="presOf" srcId="{35B2BECE-0354-4DCD-ACEA-68FDA29F54B0}" destId="{BDE79D07-8A85-41C8-BFAF-D93BA051D498}" srcOrd="0" destOrd="0" presId="urn:microsoft.com/office/officeart/2005/8/layout/chevron2"/>
    <dgm:cxn modelId="{44E608B3-5D35-4E7C-AD95-3D66D0734712}" type="presOf" srcId="{4D257A96-B2C8-4C24-9A96-690C454B9C43}" destId="{8F85F177-49E6-483A-920F-A4B22ACD0019}" srcOrd="0" destOrd="0" presId="urn:microsoft.com/office/officeart/2005/8/layout/chevron2"/>
    <dgm:cxn modelId="{C0E514B5-29D3-472E-AB8A-FE12CABD6C26}" srcId="{EBBFF7BA-C238-41B7-AC4D-31E809C91D9B}" destId="{1BE1FFFB-9392-4A19-AF09-9E14C189E356}" srcOrd="0" destOrd="0" parTransId="{660CADE2-5386-4547-8259-B6E45BBE3A78}" sibTransId="{C9D6E54E-92F4-45EF-9BDE-09ECC1396BE9}"/>
    <dgm:cxn modelId="{DAFE74B9-00C9-4683-A15D-621ABA2E7A39}" srcId="{541D9DE1-A14D-431C-9105-724A3FE2EB0F}" destId="{E8E4E86E-69E6-4CB3-84A7-FD54AE81A8A7}" srcOrd="0" destOrd="0" parTransId="{BDB1486B-3925-404F-80D4-E5DAF4D9C8C7}" sibTransId="{F834D950-ADD7-478A-88DB-D4F1D3722F2B}"/>
    <dgm:cxn modelId="{D62DE9B9-A899-4629-9A0D-F50CB7036ED8}" srcId="{216ADAD4-C653-42B5-AF4C-D844EEB21589}" destId="{70737E84-E1F0-46BD-A1DE-65EDA959D7E6}" srcOrd="0" destOrd="0" parTransId="{EA5E4EDC-E3D1-4AE8-8533-8B2BB341FB84}" sibTransId="{1502502F-D9B6-424E-A71A-28EE25D3F7ED}"/>
    <dgm:cxn modelId="{C38CF7BA-90BC-473E-A074-46F2AB3EA895}" type="presOf" srcId="{94B79AA8-6792-4518-B2ED-C9048C68B2ED}" destId="{B4D60679-F0FF-44CA-89D0-87AFDC5D0B7B}" srcOrd="0" destOrd="0" presId="urn:microsoft.com/office/officeart/2005/8/layout/chevron2"/>
    <dgm:cxn modelId="{398BB3BB-A4A8-4751-B0E7-91BF0FE7DA1D}" srcId="{EE25D3BB-78B1-4ADB-9C2D-356D130EE6C9}" destId="{FA416AC3-0350-40DB-9384-14BBB855035F}" srcOrd="0" destOrd="0" parTransId="{C372D355-CCEF-44D1-B126-552E071B4031}" sibTransId="{1BCC4BFD-9850-4DBE-BEAE-994116130CA4}"/>
    <dgm:cxn modelId="{6007FDCA-BBDD-4159-A781-03C35F2F2168}" srcId="{9C65C6D4-467A-468C-91F8-56C600035BAB}" destId="{8F809865-3AF8-4BEE-9A7B-472FFA934632}" srcOrd="5" destOrd="0" parTransId="{264FE100-87E6-4BE7-8073-4E5FA598C3DC}" sibTransId="{9510851E-AA2B-443D-8195-154A7FF9FB9B}"/>
    <dgm:cxn modelId="{9B65B6CC-BE28-4F4D-9C7C-BF792C59A26A}" type="presOf" srcId="{8F809865-3AF8-4BEE-9A7B-472FFA934632}" destId="{6DBB79BA-CEDF-4EFA-B72B-16908C939D9A}" srcOrd="0" destOrd="0" presId="urn:microsoft.com/office/officeart/2005/8/layout/chevron2"/>
    <dgm:cxn modelId="{1A75CFD6-F24D-4337-94AD-918D4E330A87}" type="presOf" srcId="{216ADAD4-C653-42B5-AF4C-D844EEB21589}" destId="{6C5F0A72-1B28-46A4-8493-F8D73782D49B}" srcOrd="0" destOrd="0" presId="urn:microsoft.com/office/officeart/2005/8/layout/chevron2"/>
    <dgm:cxn modelId="{D9C390EE-A97E-4742-A900-5F75D4B1744F}" srcId="{9C65C6D4-467A-468C-91F8-56C600035BAB}" destId="{216ADAD4-C653-42B5-AF4C-D844EEB21589}" srcOrd="2" destOrd="0" parTransId="{FC6E3919-C451-422C-9800-17C7FDA13B87}" sibTransId="{D4A719F7-1784-4FAF-BD29-8F8249A7E816}"/>
    <dgm:cxn modelId="{361B31FC-E9B1-4989-BDB1-B195F872F912}" srcId="{8F809865-3AF8-4BEE-9A7B-472FFA934632}" destId="{35B2BECE-0354-4DCD-ACEA-68FDA29F54B0}" srcOrd="0" destOrd="0" parTransId="{858BD99D-EA88-41D4-A432-389C230C82AC}" sibTransId="{F51FC1FA-7ED2-4405-9C82-7E797BEC99D0}"/>
    <dgm:cxn modelId="{CB7081FC-D2B4-40EF-A080-58A9D3CCDE0C}" type="presOf" srcId="{541D9DE1-A14D-431C-9105-724A3FE2EB0F}" destId="{8584CDF9-3A58-4AD3-803F-A026CAEB3670}" srcOrd="0" destOrd="0" presId="urn:microsoft.com/office/officeart/2005/8/layout/chevron2"/>
    <dgm:cxn modelId="{5B75393B-CDE5-45E1-896A-45749446C282}" type="presParOf" srcId="{0B459F57-2217-4201-8D58-98FEF9006EF5}" destId="{EE4E4362-07F6-4379-ADF1-59A98E3E1290}" srcOrd="0" destOrd="0" presId="urn:microsoft.com/office/officeart/2005/8/layout/chevron2"/>
    <dgm:cxn modelId="{17EF697F-C18E-4166-9FAD-8FC700E3881F}" type="presParOf" srcId="{EE4E4362-07F6-4379-ADF1-59A98E3E1290}" destId="{8584CDF9-3A58-4AD3-803F-A026CAEB3670}" srcOrd="0" destOrd="0" presId="urn:microsoft.com/office/officeart/2005/8/layout/chevron2"/>
    <dgm:cxn modelId="{188C8E2B-4778-4426-83E1-09D91881DB8F}" type="presParOf" srcId="{EE4E4362-07F6-4379-ADF1-59A98E3E1290}" destId="{546B3BEB-AEB5-4205-8D20-C6AEC4C672C3}" srcOrd="1" destOrd="0" presId="urn:microsoft.com/office/officeart/2005/8/layout/chevron2"/>
    <dgm:cxn modelId="{5126378D-9ECF-4A54-81B7-1C1D9DB00BF0}" type="presParOf" srcId="{0B459F57-2217-4201-8D58-98FEF9006EF5}" destId="{43CA46A2-8A97-4E0A-8BD9-3383E85EF82E}" srcOrd="1" destOrd="0" presId="urn:microsoft.com/office/officeart/2005/8/layout/chevron2"/>
    <dgm:cxn modelId="{2DDDFA05-66D0-4B25-9BD6-09F6FD3A2D0A}" type="presParOf" srcId="{0B459F57-2217-4201-8D58-98FEF9006EF5}" destId="{E35670D8-87F8-4E12-AC07-AC11A6A6D2A2}" srcOrd="2" destOrd="0" presId="urn:microsoft.com/office/officeart/2005/8/layout/chevron2"/>
    <dgm:cxn modelId="{79200893-182F-4368-B802-0AA5992DA246}" type="presParOf" srcId="{E35670D8-87F8-4E12-AC07-AC11A6A6D2A2}" destId="{D4787842-8E19-442E-A117-A8341227D1FA}" srcOrd="0" destOrd="0" presId="urn:microsoft.com/office/officeart/2005/8/layout/chevron2"/>
    <dgm:cxn modelId="{F4476888-E727-4246-9A39-1C5A9C07D38A}" type="presParOf" srcId="{E35670D8-87F8-4E12-AC07-AC11A6A6D2A2}" destId="{4A361366-166E-464E-8BDC-85DCD2676029}" srcOrd="1" destOrd="0" presId="urn:microsoft.com/office/officeart/2005/8/layout/chevron2"/>
    <dgm:cxn modelId="{1AEF085D-96A8-4EB1-92B1-F5B7065F525A}" type="presParOf" srcId="{0B459F57-2217-4201-8D58-98FEF9006EF5}" destId="{262E39B8-CB61-4448-970B-0106BBDA28C2}" srcOrd="3" destOrd="0" presId="urn:microsoft.com/office/officeart/2005/8/layout/chevron2"/>
    <dgm:cxn modelId="{BF3C4A87-4A0A-4FA4-8943-19553D1B2432}" type="presParOf" srcId="{0B459F57-2217-4201-8D58-98FEF9006EF5}" destId="{8B91DE97-A9D9-4EC0-BFD9-04CACDDA658D}" srcOrd="4" destOrd="0" presId="urn:microsoft.com/office/officeart/2005/8/layout/chevron2"/>
    <dgm:cxn modelId="{72373F41-925F-450C-8EA3-33699EA685D3}" type="presParOf" srcId="{8B91DE97-A9D9-4EC0-BFD9-04CACDDA658D}" destId="{6C5F0A72-1B28-46A4-8493-F8D73782D49B}" srcOrd="0" destOrd="0" presId="urn:microsoft.com/office/officeart/2005/8/layout/chevron2"/>
    <dgm:cxn modelId="{E4551700-F362-4A94-A746-21BE1236D6D7}" type="presParOf" srcId="{8B91DE97-A9D9-4EC0-BFD9-04CACDDA658D}" destId="{7C9355E2-F534-4BE8-B3A8-72D12847E5DB}" srcOrd="1" destOrd="0" presId="urn:microsoft.com/office/officeart/2005/8/layout/chevron2"/>
    <dgm:cxn modelId="{2908D5EC-71F3-4A16-A36B-D7265EFD78BA}" type="presParOf" srcId="{0B459F57-2217-4201-8D58-98FEF9006EF5}" destId="{E0564E39-A2E6-494D-8A5F-95F598C2D15E}" srcOrd="5" destOrd="0" presId="urn:microsoft.com/office/officeart/2005/8/layout/chevron2"/>
    <dgm:cxn modelId="{45AA2856-1743-473C-81DB-6714EA7F41DC}" type="presParOf" srcId="{0B459F57-2217-4201-8D58-98FEF9006EF5}" destId="{AF25D052-3738-47FB-9849-0E6CFCE476B6}" srcOrd="6" destOrd="0" presId="urn:microsoft.com/office/officeart/2005/8/layout/chevron2"/>
    <dgm:cxn modelId="{F23F8F3B-7B6F-4C6F-A7B8-A5BF594E22B8}" type="presParOf" srcId="{AF25D052-3738-47FB-9849-0E6CFCE476B6}" destId="{69D51F89-7439-4CB0-B8C3-B6CA4AEE85DA}" srcOrd="0" destOrd="0" presId="urn:microsoft.com/office/officeart/2005/8/layout/chevron2"/>
    <dgm:cxn modelId="{3A0A890C-CE54-44CA-B9EE-B49933023A79}" type="presParOf" srcId="{AF25D052-3738-47FB-9849-0E6CFCE476B6}" destId="{BBE1DC47-F81E-4F84-8166-C7614BAB9ECD}" srcOrd="1" destOrd="0" presId="urn:microsoft.com/office/officeart/2005/8/layout/chevron2"/>
    <dgm:cxn modelId="{93E067B2-C0EF-469A-B5E5-FADF7D04AA75}" type="presParOf" srcId="{0B459F57-2217-4201-8D58-98FEF9006EF5}" destId="{ABB6E1E9-673D-4DFA-A05B-FDA47068FBA7}" srcOrd="7" destOrd="0" presId="urn:microsoft.com/office/officeart/2005/8/layout/chevron2"/>
    <dgm:cxn modelId="{C8290229-C6A4-4E46-9351-16980AFCEFF7}" type="presParOf" srcId="{0B459F57-2217-4201-8D58-98FEF9006EF5}" destId="{721D9F47-F5B7-4C47-B077-9AD7872E18CF}" srcOrd="8" destOrd="0" presId="urn:microsoft.com/office/officeart/2005/8/layout/chevron2"/>
    <dgm:cxn modelId="{C26637FF-19B9-4213-B026-49F3F5128E60}" type="presParOf" srcId="{721D9F47-F5B7-4C47-B077-9AD7872E18CF}" destId="{B4D60679-F0FF-44CA-89D0-87AFDC5D0B7B}" srcOrd="0" destOrd="0" presId="urn:microsoft.com/office/officeart/2005/8/layout/chevron2"/>
    <dgm:cxn modelId="{87A46416-B260-4F20-A5D9-E5DD9403DC34}" type="presParOf" srcId="{721D9F47-F5B7-4C47-B077-9AD7872E18CF}" destId="{2C29DB37-9481-4167-B0FC-70BBFB0D252C}" srcOrd="1" destOrd="0" presId="urn:microsoft.com/office/officeart/2005/8/layout/chevron2"/>
    <dgm:cxn modelId="{DDDC8400-B087-4E92-BE6B-C6DD2D0C6CEC}" type="presParOf" srcId="{0B459F57-2217-4201-8D58-98FEF9006EF5}" destId="{EE88213A-A685-42A3-8197-F9223FC47C58}" srcOrd="9" destOrd="0" presId="urn:microsoft.com/office/officeart/2005/8/layout/chevron2"/>
    <dgm:cxn modelId="{F3352FD4-D440-4871-B9E5-7B535AAB836B}" type="presParOf" srcId="{0B459F57-2217-4201-8D58-98FEF9006EF5}" destId="{1EFD4468-0088-4E44-BEAA-FADBC4BE57CC}" srcOrd="10" destOrd="0" presId="urn:microsoft.com/office/officeart/2005/8/layout/chevron2"/>
    <dgm:cxn modelId="{495B7107-17B0-4DB2-8B9A-F319C4FB1A92}" type="presParOf" srcId="{1EFD4468-0088-4E44-BEAA-FADBC4BE57CC}" destId="{6DBB79BA-CEDF-4EFA-B72B-16908C939D9A}" srcOrd="0" destOrd="0" presId="urn:microsoft.com/office/officeart/2005/8/layout/chevron2"/>
    <dgm:cxn modelId="{EAE702E2-5425-431C-AEB6-EED0381E331B}" type="presParOf" srcId="{1EFD4468-0088-4E44-BEAA-FADBC4BE57CC}" destId="{BDE79D07-8A85-41C8-BFAF-D93BA051D498}" srcOrd="1" destOrd="0" presId="urn:microsoft.com/office/officeart/2005/8/layout/chevron2"/>
    <dgm:cxn modelId="{4C8185E3-658E-4A91-9C54-A31B09F50582}" type="presParOf" srcId="{0B459F57-2217-4201-8D58-98FEF9006EF5}" destId="{B9860A3A-729A-4773-B093-D13ECA2F2304}" srcOrd="11" destOrd="0" presId="urn:microsoft.com/office/officeart/2005/8/layout/chevron2"/>
    <dgm:cxn modelId="{307599A5-3C02-4ADC-BBC0-FD50BCEB03B1}" type="presParOf" srcId="{0B459F57-2217-4201-8D58-98FEF9006EF5}" destId="{813C9E21-D05C-4726-8D66-4A892F970C91}" srcOrd="12" destOrd="0" presId="urn:microsoft.com/office/officeart/2005/8/layout/chevron2"/>
    <dgm:cxn modelId="{3D14D114-8391-4232-9F1A-ACAC68B68DDF}" type="presParOf" srcId="{813C9E21-D05C-4726-8D66-4A892F970C91}" destId="{88707D29-9F07-4749-8091-2474E3A86558}" srcOrd="0" destOrd="0" presId="urn:microsoft.com/office/officeart/2005/8/layout/chevron2"/>
    <dgm:cxn modelId="{1A474C50-6D5B-45AA-BD61-004CEF309D97}" type="presParOf" srcId="{813C9E21-D05C-4726-8D66-4A892F970C91}" destId="{8F85F177-49E6-483A-920F-A4B22ACD00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452F1C-0E04-4419-B727-EAE60E88091D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3F1A9B9-911D-4EDC-94F5-28E4B58995E1}">
      <dgm:prSet/>
      <dgm:spPr/>
      <dgm:t>
        <a:bodyPr/>
        <a:lstStyle/>
        <a:p>
          <a:r>
            <a:rPr lang="ru-RU" dirty="0"/>
            <a:t>Особое внимание уделено оздоровлению </a:t>
          </a:r>
          <a:r>
            <a:rPr lang="ru-RU" b="1" dirty="0"/>
            <a:t>социально уязвимых категорий детей </a:t>
          </a:r>
          <a:endParaRPr lang="ru-RU" dirty="0"/>
        </a:p>
      </dgm:t>
    </dgm:pt>
    <dgm:pt modelId="{6F2B78DA-0685-45A4-97CA-048FD9AA396D}" type="parTrans" cxnId="{0DE307CF-E14C-4F54-AF6B-A5544935CBD7}">
      <dgm:prSet/>
      <dgm:spPr/>
      <dgm:t>
        <a:bodyPr/>
        <a:lstStyle/>
        <a:p>
          <a:endParaRPr lang="ru-RU"/>
        </a:p>
      </dgm:t>
    </dgm:pt>
    <dgm:pt modelId="{A8A3754F-DBBF-4F97-A783-37252937E608}" type="sibTrans" cxnId="{0DE307CF-E14C-4F54-AF6B-A5544935CBD7}">
      <dgm:prSet/>
      <dgm:spPr/>
      <dgm:t>
        <a:bodyPr/>
        <a:lstStyle/>
        <a:p>
          <a:endParaRPr lang="ru-RU"/>
        </a:p>
      </dgm:t>
    </dgm:pt>
    <dgm:pt modelId="{67211D21-FF99-475B-8BDB-CD13EAD05205}">
      <dgm:prSet/>
      <dgm:spPr/>
      <dgm:t>
        <a:bodyPr/>
        <a:lstStyle/>
        <a:p>
          <a:r>
            <a:rPr lang="ru-RU" dirty="0"/>
            <a:t>из </a:t>
          </a:r>
          <a:r>
            <a:rPr lang="ru-RU" b="1" dirty="0"/>
            <a:t>многодетных</a:t>
          </a:r>
          <a:r>
            <a:rPr lang="ru-RU" dirty="0"/>
            <a:t> </a:t>
          </a:r>
        </a:p>
      </dgm:t>
    </dgm:pt>
    <dgm:pt modelId="{AA223A9D-8A52-4F63-9E3A-9ECD864CA4B5}" type="parTrans" cxnId="{F4F362DF-3088-48FB-AFF7-C014C1E9948A}">
      <dgm:prSet/>
      <dgm:spPr/>
      <dgm:t>
        <a:bodyPr/>
        <a:lstStyle/>
        <a:p>
          <a:endParaRPr lang="ru-RU"/>
        </a:p>
      </dgm:t>
    </dgm:pt>
    <dgm:pt modelId="{A1F06589-D6C1-4EE0-902D-549C49E78F7F}" type="sibTrans" cxnId="{F4F362DF-3088-48FB-AFF7-C014C1E9948A}">
      <dgm:prSet/>
      <dgm:spPr/>
      <dgm:t>
        <a:bodyPr/>
        <a:lstStyle/>
        <a:p>
          <a:endParaRPr lang="ru-RU"/>
        </a:p>
      </dgm:t>
    </dgm:pt>
    <dgm:pt modelId="{07D237B4-4397-4371-89FE-B627D14814B5}">
      <dgm:prSet/>
      <dgm:spPr/>
      <dgm:t>
        <a:bodyPr/>
        <a:lstStyle/>
        <a:p>
          <a:r>
            <a:rPr lang="ru-RU" b="1" dirty="0"/>
            <a:t>малообеспеченных</a:t>
          </a:r>
          <a:r>
            <a:rPr lang="ru-RU" dirty="0"/>
            <a:t> </a:t>
          </a:r>
        </a:p>
      </dgm:t>
    </dgm:pt>
    <dgm:pt modelId="{B6D2BD45-17D3-4F8A-A619-05D41F73F56B}" type="parTrans" cxnId="{67A95022-9142-4742-B652-848AD4E5C82B}">
      <dgm:prSet/>
      <dgm:spPr/>
      <dgm:t>
        <a:bodyPr/>
        <a:lstStyle/>
        <a:p>
          <a:endParaRPr lang="ru-RU"/>
        </a:p>
      </dgm:t>
    </dgm:pt>
    <dgm:pt modelId="{4E1310B7-AA83-4B03-9A13-7972DE5FF347}" type="sibTrans" cxnId="{67A95022-9142-4742-B652-848AD4E5C82B}">
      <dgm:prSet/>
      <dgm:spPr/>
      <dgm:t>
        <a:bodyPr/>
        <a:lstStyle/>
        <a:p>
          <a:endParaRPr lang="ru-RU"/>
        </a:p>
      </dgm:t>
    </dgm:pt>
    <dgm:pt modelId="{D7334826-405A-41F5-88A0-2C6E13987ABF}">
      <dgm:prSet/>
      <dgm:spPr/>
      <dgm:t>
        <a:bodyPr/>
        <a:lstStyle/>
        <a:p>
          <a:r>
            <a:rPr lang="ru-RU" b="1" dirty="0"/>
            <a:t>неполных</a:t>
          </a:r>
          <a:r>
            <a:rPr lang="ru-RU" dirty="0"/>
            <a:t> семей </a:t>
          </a:r>
        </a:p>
      </dgm:t>
    </dgm:pt>
    <dgm:pt modelId="{56233893-2616-4AB7-BBC1-C3A07658D8D1}" type="parTrans" cxnId="{068320D0-682D-423F-83C2-D526283F15AB}">
      <dgm:prSet/>
      <dgm:spPr/>
      <dgm:t>
        <a:bodyPr/>
        <a:lstStyle/>
        <a:p>
          <a:endParaRPr lang="ru-RU"/>
        </a:p>
      </dgm:t>
    </dgm:pt>
    <dgm:pt modelId="{0C6F32AE-4350-4D1A-88E5-B5E0AB7A3945}" type="sibTrans" cxnId="{068320D0-682D-423F-83C2-D526283F15AB}">
      <dgm:prSet/>
      <dgm:spPr/>
      <dgm:t>
        <a:bodyPr/>
        <a:lstStyle/>
        <a:p>
          <a:endParaRPr lang="ru-RU"/>
        </a:p>
      </dgm:t>
    </dgm:pt>
    <dgm:pt modelId="{AFDDDCB6-6A22-4F23-8BFD-B3B0DC99E22A}">
      <dgm:prSet/>
      <dgm:spPr/>
      <dgm:t>
        <a:bodyPr/>
        <a:lstStyle/>
        <a:p>
          <a:r>
            <a:rPr lang="ru-RU" dirty="0"/>
            <a:t>детей, находящихся </a:t>
          </a:r>
          <a:r>
            <a:rPr lang="ru-RU" b="1" dirty="0"/>
            <a:t>в социально опасном положении </a:t>
          </a:r>
        </a:p>
      </dgm:t>
    </dgm:pt>
    <dgm:pt modelId="{756EF02F-A2C7-4883-9761-F5AECFDB553D}" type="parTrans" cxnId="{991E8429-FAF1-47CD-A142-EC8DC22F9AB7}">
      <dgm:prSet/>
      <dgm:spPr/>
      <dgm:t>
        <a:bodyPr/>
        <a:lstStyle/>
        <a:p>
          <a:endParaRPr lang="ru-RU"/>
        </a:p>
      </dgm:t>
    </dgm:pt>
    <dgm:pt modelId="{0114F43B-DD4C-4B7A-95BD-DC2807363352}" type="sibTrans" cxnId="{991E8429-FAF1-47CD-A142-EC8DC22F9AB7}">
      <dgm:prSet/>
      <dgm:spPr/>
      <dgm:t>
        <a:bodyPr/>
        <a:lstStyle/>
        <a:p>
          <a:endParaRPr lang="ru-RU"/>
        </a:p>
      </dgm:t>
    </dgm:pt>
    <dgm:pt modelId="{624F1D45-90D8-456C-8A08-4991BDC1274D}">
      <dgm:prSet/>
      <dgm:spPr/>
      <dgm:t>
        <a:bodyPr/>
        <a:lstStyle/>
        <a:p>
          <a:r>
            <a:rPr lang="ru-RU" b="1" dirty="0"/>
            <a:t>детей</a:t>
          </a:r>
          <a:r>
            <a:rPr lang="ru-RU" dirty="0"/>
            <a:t>, с которыми проводится </a:t>
          </a:r>
          <a:r>
            <a:rPr lang="ru-RU" b="1" dirty="0"/>
            <a:t>индивидуальная профилактическая работа</a:t>
          </a:r>
        </a:p>
      </dgm:t>
    </dgm:pt>
    <dgm:pt modelId="{D7F4638E-ACAD-44B7-B866-BDDFEF32D450}" type="parTrans" cxnId="{1F3CB739-0D57-4AC5-9AA7-021B91CF088E}">
      <dgm:prSet/>
      <dgm:spPr/>
      <dgm:t>
        <a:bodyPr/>
        <a:lstStyle/>
        <a:p>
          <a:endParaRPr lang="ru-RU"/>
        </a:p>
      </dgm:t>
    </dgm:pt>
    <dgm:pt modelId="{96399AED-8B36-46AD-A197-E02CBA220C33}" type="sibTrans" cxnId="{1F3CB739-0D57-4AC5-9AA7-021B91CF088E}">
      <dgm:prSet/>
      <dgm:spPr/>
      <dgm:t>
        <a:bodyPr/>
        <a:lstStyle/>
        <a:p>
          <a:endParaRPr lang="ru-RU"/>
        </a:p>
      </dgm:t>
    </dgm:pt>
    <dgm:pt modelId="{FB3C77C0-E99A-4A36-BAFE-2C1EA92F53B8}" type="pres">
      <dgm:prSet presAssocID="{25452F1C-0E04-4419-B727-EAE60E88091D}" presName="Name0" presStyleCnt="0">
        <dgm:presLayoutVars>
          <dgm:dir/>
          <dgm:animLvl val="lvl"/>
          <dgm:resizeHandles val="exact"/>
        </dgm:presLayoutVars>
      </dgm:prSet>
      <dgm:spPr/>
    </dgm:pt>
    <dgm:pt modelId="{46971634-CE6E-44A5-A5D8-69C1A86307C9}" type="pres">
      <dgm:prSet presAssocID="{E3F1A9B9-911D-4EDC-94F5-28E4B58995E1}" presName="composite" presStyleCnt="0"/>
      <dgm:spPr/>
    </dgm:pt>
    <dgm:pt modelId="{754422FA-45DE-4142-984A-7B361F5EF948}" type="pres">
      <dgm:prSet presAssocID="{E3F1A9B9-911D-4EDC-94F5-28E4B58995E1}" presName="parTx" presStyleLbl="alignNode1" presStyleIdx="0" presStyleCnt="1" custLinFactNeighborY="16053">
        <dgm:presLayoutVars>
          <dgm:chMax val="0"/>
          <dgm:chPref val="0"/>
          <dgm:bulletEnabled val="1"/>
        </dgm:presLayoutVars>
      </dgm:prSet>
      <dgm:spPr/>
    </dgm:pt>
    <dgm:pt modelId="{27FC2B3D-82D7-479B-B833-2B3C3A548D70}" type="pres">
      <dgm:prSet presAssocID="{E3F1A9B9-911D-4EDC-94F5-28E4B58995E1}" presName="desTx" presStyleLbl="alignAccFollowNode1" presStyleIdx="0" presStyleCnt="1" custLinFactNeighborX="-155" custLinFactNeighborY="11474">
        <dgm:presLayoutVars>
          <dgm:bulletEnabled val="1"/>
        </dgm:presLayoutVars>
      </dgm:prSet>
      <dgm:spPr/>
    </dgm:pt>
  </dgm:ptLst>
  <dgm:cxnLst>
    <dgm:cxn modelId="{D95CF204-CB13-45B8-9394-026177659A90}" type="presOf" srcId="{67211D21-FF99-475B-8BDB-CD13EAD05205}" destId="{27FC2B3D-82D7-479B-B833-2B3C3A548D70}" srcOrd="0" destOrd="0" presId="urn:microsoft.com/office/officeart/2005/8/layout/hList1"/>
    <dgm:cxn modelId="{67A95022-9142-4742-B652-848AD4E5C82B}" srcId="{E3F1A9B9-911D-4EDC-94F5-28E4B58995E1}" destId="{07D237B4-4397-4371-89FE-B627D14814B5}" srcOrd="1" destOrd="0" parTransId="{B6D2BD45-17D3-4F8A-A619-05D41F73F56B}" sibTransId="{4E1310B7-AA83-4B03-9A13-7972DE5FF347}"/>
    <dgm:cxn modelId="{530A1723-C4D0-4565-B813-D7E350E109A5}" type="presOf" srcId="{624F1D45-90D8-456C-8A08-4991BDC1274D}" destId="{27FC2B3D-82D7-479B-B833-2B3C3A548D70}" srcOrd="0" destOrd="4" presId="urn:microsoft.com/office/officeart/2005/8/layout/hList1"/>
    <dgm:cxn modelId="{6A529028-5AD2-4696-99DA-FB5454BC3EB4}" type="presOf" srcId="{D7334826-405A-41F5-88A0-2C6E13987ABF}" destId="{27FC2B3D-82D7-479B-B833-2B3C3A548D70}" srcOrd="0" destOrd="2" presId="urn:microsoft.com/office/officeart/2005/8/layout/hList1"/>
    <dgm:cxn modelId="{991E8429-FAF1-47CD-A142-EC8DC22F9AB7}" srcId="{E3F1A9B9-911D-4EDC-94F5-28E4B58995E1}" destId="{AFDDDCB6-6A22-4F23-8BFD-B3B0DC99E22A}" srcOrd="3" destOrd="0" parTransId="{756EF02F-A2C7-4883-9761-F5AECFDB553D}" sibTransId="{0114F43B-DD4C-4B7A-95BD-DC2807363352}"/>
    <dgm:cxn modelId="{1F3CB739-0D57-4AC5-9AA7-021B91CF088E}" srcId="{E3F1A9B9-911D-4EDC-94F5-28E4B58995E1}" destId="{624F1D45-90D8-456C-8A08-4991BDC1274D}" srcOrd="4" destOrd="0" parTransId="{D7F4638E-ACAD-44B7-B866-BDDFEF32D450}" sibTransId="{96399AED-8B36-46AD-A197-E02CBA220C33}"/>
    <dgm:cxn modelId="{B09A015E-EEE1-4C20-AE9C-2AEDB93FA02F}" type="presOf" srcId="{07D237B4-4397-4371-89FE-B627D14814B5}" destId="{27FC2B3D-82D7-479B-B833-2B3C3A548D70}" srcOrd="0" destOrd="1" presId="urn:microsoft.com/office/officeart/2005/8/layout/hList1"/>
    <dgm:cxn modelId="{FB5579AA-7862-4829-91A7-587C9D8C6D1F}" type="presOf" srcId="{AFDDDCB6-6A22-4F23-8BFD-B3B0DC99E22A}" destId="{27FC2B3D-82D7-479B-B833-2B3C3A548D70}" srcOrd="0" destOrd="3" presId="urn:microsoft.com/office/officeart/2005/8/layout/hList1"/>
    <dgm:cxn modelId="{0DE307CF-E14C-4F54-AF6B-A5544935CBD7}" srcId="{25452F1C-0E04-4419-B727-EAE60E88091D}" destId="{E3F1A9B9-911D-4EDC-94F5-28E4B58995E1}" srcOrd="0" destOrd="0" parTransId="{6F2B78DA-0685-45A4-97CA-048FD9AA396D}" sibTransId="{A8A3754F-DBBF-4F97-A783-37252937E608}"/>
    <dgm:cxn modelId="{068320D0-682D-423F-83C2-D526283F15AB}" srcId="{E3F1A9B9-911D-4EDC-94F5-28E4B58995E1}" destId="{D7334826-405A-41F5-88A0-2C6E13987ABF}" srcOrd="2" destOrd="0" parTransId="{56233893-2616-4AB7-BBC1-C3A07658D8D1}" sibTransId="{0C6F32AE-4350-4D1A-88E5-B5E0AB7A3945}"/>
    <dgm:cxn modelId="{0D19C4DC-9FB9-4DC9-82BB-4753C100C82D}" type="presOf" srcId="{E3F1A9B9-911D-4EDC-94F5-28E4B58995E1}" destId="{754422FA-45DE-4142-984A-7B361F5EF948}" srcOrd="0" destOrd="0" presId="urn:microsoft.com/office/officeart/2005/8/layout/hList1"/>
    <dgm:cxn modelId="{F4F362DF-3088-48FB-AFF7-C014C1E9948A}" srcId="{E3F1A9B9-911D-4EDC-94F5-28E4B58995E1}" destId="{67211D21-FF99-475B-8BDB-CD13EAD05205}" srcOrd="0" destOrd="0" parTransId="{AA223A9D-8A52-4F63-9E3A-9ECD864CA4B5}" sibTransId="{A1F06589-D6C1-4EE0-902D-549C49E78F7F}"/>
    <dgm:cxn modelId="{75CEE0E8-F77D-4094-9D1E-57C4EEB228BC}" type="presOf" srcId="{25452F1C-0E04-4419-B727-EAE60E88091D}" destId="{FB3C77C0-E99A-4A36-BAFE-2C1EA92F53B8}" srcOrd="0" destOrd="0" presId="urn:microsoft.com/office/officeart/2005/8/layout/hList1"/>
    <dgm:cxn modelId="{B44EB134-634C-441D-B60E-075E3BE98A22}" type="presParOf" srcId="{FB3C77C0-E99A-4A36-BAFE-2C1EA92F53B8}" destId="{46971634-CE6E-44A5-A5D8-69C1A86307C9}" srcOrd="0" destOrd="0" presId="urn:microsoft.com/office/officeart/2005/8/layout/hList1"/>
    <dgm:cxn modelId="{572C444D-050A-4AB6-85BA-E39BB461F64C}" type="presParOf" srcId="{46971634-CE6E-44A5-A5D8-69C1A86307C9}" destId="{754422FA-45DE-4142-984A-7B361F5EF948}" srcOrd="0" destOrd="0" presId="urn:microsoft.com/office/officeart/2005/8/layout/hList1"/>
    <dgm:cxn modelId="{0E7ADCC1-CF2F-4719-B4E1-F6346536A64E}" type="presParOf" srcId="{46971634-CE6E-44A5-A5D8-69C1A86307C9}" destId="{27FC2B3D-82D7-479B-B833-2B3C3A548D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0C1E7B-830C-4C3B-BBA4-BDBD1E6F439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14B04-15E4-4C05-A871-5CEE4E390C1F}">
      <dgm:prSet custT="1"/>
      <dgm:spPr/>
      <dgm:t>
        <a:bodyPr/>
        <a:lstStyle/>
        <a:p>
          <a:r>
            <a:rPr lang="ru-RU" sz="2000" b="1" dirty="0"/>
            <a:t>Путевками </a:t>
          </a:r>
          <a:r>
            <a:rPr lang="ru-RU" sz="2000" dirty="0"/>
            <a:t>будут обеспечены </a:t>
          </a:r>
        </a:p>
      </dgm:t>
    </dgm:pt>
    <dgm:pt modelId="{3BF32E4E-FC58-4580-BF40-B7824F45C8ED}" type="parTrans" cxnId="{BCB6FCA1-684A-465D-ACA8-C6243BFB2E8C}">
      <dgm:prSet/>
      <dgm:spPr/>
      <dgm:t>
        <a:bodyPr/>
        <a:lstStyle/>
        <a:p>
          <a:endParaRPr lang="ru-RU"/>
        </a:p>
      </dgm:t>
    </dgm:pt>
    <dgm:pt modelId="{FED299E6-65C7-403C-8204-634741BD0DDF}" type="sibTrans" cxnId="{BCB6FCA1-684A-465D-ACA8-C6243BFB2E8C}">
      <dgm:prSet/>
      <dgm:spPr/>
      <dgm:t>
        <a:bodyPr/>
        <a:lstStyle/>
        <a:p>
          <a:endParaRPr lang="ru-RU"/>
        </a:p>
      </dgm:t>
    </dgm:pt>
    <dgm:pt modelId="{2DA67809-1EB4-4E97-BD34-F1A13636D264}">
      <dgm:prSet custT="1"/>
      <dgm:spPr/>
      <dgm:t>
        <a:bodyPr/>
        <a:lstStyle/>
        <a:p>
          <a:r>
            <a:rPr lang="ru-RU" sz="1800" b="1" dirty="0"/>
            <a:t>1 460 детей-сирот </a:t>
          </a:r>
          <a:endParaRPr lang="ru-RU" sz="1800" dirty="0"/>
        </a:p>
      </dgm:t>
    </dgm:pt>
    <dgm:pt modelId="{ABD15066-4346-4B6F-8B69-219018E08FC8}" type="parTrans" cxnId="{3411DB20-6125-4727-8937-2CFDE91A8590}">
      <dgm:prSet/>
      <dgm:spPr/>
      <dgm:t>
        <a:bodyPr/>
        <a:lstStyle/>
        <a:p>
          <a:endParaRPr lang="ru-RU"/>
        </a:p>
      </dgm:t>
    </dgm:pt>
    <dgm:pt modelId="{BEBB396E-4A69-4F04-B311-636442E13EB5}" type="sibTrans" cxnId="{3411DB20-6125-4727-8937-2CFDE91A8590}">
      <dgm:prSet/>
      <dgm:spPr/>
      <dgm:t>
        <a:bodyPr/>
        <a:lstStyle/>
        <a:p>
          <a:endParaRPr lang="ru-RU"/>
        </a:p>
      </dgm:t>
    </dgm:pt>
    <dgm:pt modelId="{A404E826-F0AA-418F-B6A2-69F1234CBE96}">
      <dgm:prSet custT="1"/>
      <dgm:spPr/>
      <dgm:t>
        <a:bodyPr/>
        <a:lstStyle/>
        <a:p>
          <a:r>
            <a:rPr lang="ru-RU" sz="1800" b="1" dirty="0"/>
            <a:t>168 воспитанников региональных интернатных учреждений </a:t>
          </a:r>
          <a:endParaRPr lang="ru-RU" sz="1800" dirty="0"/>
        </a:p>
      </dgm:t>
    </dgm:pt>
    <dgm:pt modelId="{D54EF8C5-A928-4E3F-A223-9CFBA5DB4153}" type="parTrans" cxnId="{5691080C-74F3-4273-B619-678B15DDFB0B}">
      <dgm:prSet/>
      <dgm:spPr/>
      <dgm:t>
        <a:bodyPr/>
        <a:lstStyle/>
        <a:p>
          <a:endParaRPr lang="ru-RU"/>
        </a:p>
      </dgm:t>
    </dgm:pt>
    <dgm:pt modelId="{549FB5F5-B6D3-46FE-A0FC-F262BF77AED1}" type="sibTrans" cxnId="{5691080C-74F3-4273-B619-678B15DDFB0B}">
      <dgm:prSet/>
      <dgm:spPr/>
      <dgm:t>
        <a:bodyPr/>
        <a:lstStyle/>
        <a:p>
          <a:endParaRPr lang="ru-RU"/>
        </a:p>
      </dgm:t>
    </dgm:pt>
    <dgm:pt modelId="{40AAD9D1-41AC-4AD5-B334-BA708EF7FA9A}">
      <dgm:prSet custT="1"/>
      <dgm:spPr/>
      <dgm:t>
        <a:bodyPr/>
        <a:lstStyle/>
        <a:p>
          <a:r>
            <a:rPr lang="ru-RU" sz="1800" b="1" dirty="0"/>
            <a:t>1 127 детей-инвалидов</a:t>
          </a:r>
          <a:endParaRPr lang="ru-RU" sz="1800" dirty="0"/>
        </a:p>
      </dgm:t>
    </dgm:pt>
    <dgm:pt modelId="{C149228E-DD40-4F70-B686-E0516463D87E}" type="parTrans" cxnId="{1AA7EC5C-BF51-4B31-84B1-7EFEE1621906}">
      <dgm:prSet/>
      <dgm:spPr/>
      <dgm:t>
        <a:bodyPr/>
        <a:lstStyle/>
        <a:p>
          <a:endParaRPr lang="ru-RU"/>
        </a:p>
      </dgm:t>
    </dgm:pt>
    <dgm:pt modelId="{00C80122-999F-42EE-80B6-174BED81551C}" type="sibTrans" cxnId="{1AA7EC5C-BF51-4B31-84B1-7EFEE1621906}">
      <dgm:prSet/>
      <dgm:spPr/>
      <dgm:t>
        <a:bodyPr/>
        <a:lstStyle/>
        <a:p>
          <a:endParaRPr lang="ru-RU"/>
        </a:p>
      </dgm:t>
    </dgm:pt>
    <dgm:pt modelId="{5C4C2B16-E6DF-4804-BC1C-FB4EEFF6D60C}" type="pres">
      <dgm:prSet presAssocID="{DE0C1E7B-830C-4C3B-BBA4-BDBD1E6F439C}" presName="Name0" presStyleCnt="0">
        <dgm:presLayoutVars>
          <dgm:dir/>
          <dgm:animLvl val="lvl"/>
          <dgm:resizeHandles val="exact"/>
        </dgm:presLayoutVars>
      </dgm:prSet>
      <dgm:spPr/>
    </dgm:pt>
    <dgm:pt modelId="{C85BA4D3-D084-4FC2-B722-CD8541F904C2}" type="pres">
      <dgm:prSet presAssocID="{A3E14B04-15E4-4C05-A871-5CEE4E390C1F}" presName="composite" presStyleCnt="0"/>
      <dgm:spPr/>
    </dgm:pt>
    <dgm:pt modelId="{EE8F7296-F765-4C7F-95F4-0559ED5330AC}" type="pres">
      <dgm:prSet presAssocID="{A3E14B04-15E4-4C05-A871-5CEE4E390C1F}" presName="parTx" presStyleLbl="alignNode1" presStyleIdx="0" presStyleCnt="1" custLinFactNeighborX="6505" custLinFactNeighborY="-10160">
        <dgm:presLayoutVars>
          <dgm:chMax val="0"/>
          <dgm:chPref val="0"/>
          <dgm:bulletEnabled val="1"/>
        </dgm:presLayoutVars>
      </dgm:prSet>
      <dgm:spPr/>
    </dgm:pt>
    <dgm:pt modelId="{E4CCD8FC-39ED-42E8-88A6-0158D73E4F55}" type="pres">
      <dgm:prSet presAssocID="{A3E14B04-15E4-4C05-A871-5CEE4E390C1F}" presName="desTx" presStyleLbl="alignAccFollowNode1" presStyleIdx="0" presStyleCnt="1" custLinFactNeighborX="-912" custLinFactNeighborY="68775">
        <dgm:presLayoutVars>
          <dgm:bulletEnabled val="1"/>
        </dgm:presLayoutVars>
      </dgm:prSet>
      <dgm:spPr/>
    </dgm:pt>
  </dgm:ptLst>
  <dgm:cxnLst>
    <dgm:cxn modelId="{5691080C-74F3-4273-B619-678B15DDFB0B}" srcId="{A3E14B04-15E4-4C05-A871-5CEE4E390C1F}" destId="{A404E826-F0AA-418F-B6A2-69F1234CBE96}" srcOrd="1" destOrd="0" parTransId="{D54EF8C5-A928-4E3F-A223-9CFBA5DB4153}" sibTransId="{549FB5F5-B6D3-46FE-A0FC-F262BF77AED1}"/>
    <dgm:cxn modelId="{64DB5A15-C480-48EA-A887-C3C5DF6132EA}" type="presOf" srcId="{A404E826-F0AA-418F-B6A2-69F1234CBE96}" destId="{E4CCD8FC-39ED-42E8-88A6-0158D73E4F55}" srcOrd="0" destOrd="1" presId="urn:microsoft.com/office/officeart/2005/8/layout/hList1"/>
    <dgm:cxn modelId="{3411DB20-6125-4727-8937-2CFDE91A8590}" srcId="{A3E14B04-15E4-4C05-A871-5CEE4E390C1F}" destId="{2DA67809-1EB4-4E97-BD34-F1A13636D264}" srcOrd="0" destOrd="0" parTransId="{ABD15066-4346-4B6F-8B69-219018E08FC8}" sibTransId="{BEBB396E-4A69-4F04-B311-636442E13EB5}"/>
    <dgm:cxn modelId="{447F163B-061C-4E3D-9B5B-4522C45453A0}" type="presOf" srcId="{A3E14B04-15E4-4C05-A871-5CEE4E390C1F}" destId="{EE8F7296-F765-4C7F-95F4-0559ED5330AC}" srcOrd="0" destOrd="0" presId="urn:microsoft.com/office/officeart/2005/8/layout/hList1"/>
    <dgm:cxn modelId="{1AA7EC5C-BF51-4B31-84B1-7EFEE1621906}" srcId="{A3E14B04-15E4-4C05-A871-5CEE4E390C1F}" destId="{40AAD9D1-41AC-4AD5-B334-BA708EF7FA9A}" srcOrd="2" destOrd="0" parTransId="{C149228E-DD40-4F70-B686-E0516463D87E}" sibTransId="{00C80122-999F-42EE-80B6-174BED81551C}"/>
    <dgm:cxn modelId="{6AD55153-D1CD-4E6D-A2AB-419007A2E2C3}" type="presOf" srcId="{2DA67809-1EB4-4E97-BD34-F1A13636D264}" destId="{E4CCD8FC-39ED-42E8-88A6-0158D73E4F55}" srcOrd="0" destOrd="0" presId="urn:microsoft.com/office/officeart/2005/8/layout/hList1"/>
    <dgm:cxn modelId="{CF77829B-DDD6-494F-A229-818B46E8AD3E}" type="presOf" srcId="{40AAD9D1-41AC-4AD5-B334-BA708EF7FA9A}" destId="{E4CCD8FC-39ED-42E8-88A6-0158D73E4F55}" srcOrd="0" destOrd="2" presId="urn:microsoft.com/office/officeart/2005/8/layout/hList1"/>
    <dgm:cxn modelId="{BCB6FCA1-684A-465D-ACA8-C6243BFB2E8C}" srcId="{DE0C1E7B-830C-4C3B-BBA4-BDBD1E6F439C}" destId="{A3E14B04-15E4-4C05-A871-5CEE4E390C1F}" srcOrd="0" destOrd="0" parTransId="{3BF32E4E-FC58-4580-BF40-B7824F45C8ED}" sibTransId="{FED299E6-65C7-403C-8204-634741BD0DDF}"/>
    <dgm:cxn modelId="{79B92FC5-556C-4AD1-9776-2FB8DC20E409}" type="presOf" srcId="{DE0C1E7B-830C-4C3B-BBA4-BDBD1E6F439C}" destId="{5C4C2B16-E6DF-4804-BC1C-FB4EEFF6D60C}" srcOrd="0" destOrd="0" presId="urn:microsoft.com/office/officeart/2005/8/layout/hList1"/>
    <dgm:cxn modelId="{E9209D3A-C3BE-482D-8676-9AD0E87A5A01}" type="presParOf" srcId="{5C4C2B16-E6DF-4804-BC1C-FB4EEFF6D60C}" destId="{C85BA4D3-D084-4FC2-B722-CD8541F904C2}" srcOrd="0" destOrd="0" presId="urn:microsoft.com/office/officeart/2005/8/layout/hList1"/>
    <dgm:cxn modelId="{0F4DEC4D-A938-4A89-97EC-94C391592C8F}" type="presParOf" srcId="{C85BA4D3-D084-4FC2-B722-CD8541F904C2}" destId="{EE8F7296-F765-4C7F-95F4-0559ED5330AC}" srcOrd="0" destOrd="0" presId="urn:microsoft.com/office/officeart/2005/8/layout/hList1"/>
    <dgm:cxn modelId="{B93FE3EC-07F0-40BB-9430-B5016A289149}" type="presParOf" srcId="{C85BA4D3-D084-4FC2-B722-CD8541F904C2}" destId="{E4CCD8FC-39ED-42E8-88A6-0158D73E4F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CF7DEA-98E4-4AF7-8764-CF0FA2F1BAFF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1AB084C-DD41-400C-8919-C5F67B06CF16}">
      <dgm:prSet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dirty="0"/>
            <a:t>Запланирована организация работы </a:t>
          </a:r>
          <a:r>
            <a:rPr lang="ru-RU" b="1" dirty="0"/>
            <a:t>115 лагерей труда                   и отдыха</a:t>
          </a:r>
          <a:r>
            <a:rPr lang="ru-RU" dirty="0"/>
            <a:t>, в которых пройдут оздоровление </a:t>
          </a:r>
          <a:br>
            <a:rPr lang="ru-RU" dirty="0"/>
          </a:br>
          <a:r>
            <a:rPr lang="ru-RU" b="1" dirty="0"/>
            <a:t>1 762 учащихся</a:t>
          </a:r>
          <a:r>
            <a:rPr lang="ru-RU" dirty="0"/>
            <a:t> </a:t>
          </a:r>
        </a:p>
      </dgm:t>
    </dgm:pt>
    <dgm:pt modelId="{B3552E3E-D904-4F9A-9908-D85E6858FB7F}" type="parTrans" cxnId="{7E29A19E-FB10-4C98-9ADD-7E41448356C4}">
      <dgm:prSet/>
      <dgm:spPr/>
      <dgm:t>
        <a:bodyPr/>
        <a:lstStyle/>
        <a:p>
          <a:endParaRPr lang="ru-RU"/>
        </a:p>
      </dgm:t>
    </dgm:pt>
    <dgm:pt modelId="{84DACEF0-5A58-4F19-B2FC-32CA0BBD88AA}" type="sibTrans" cxnId="{7E29A19E-FB10-4C98-9ADD-7E41448356C4}">
      <dgm:prSet/>
      <dgm:spPr/>
      <dgm:t>
        <a:bodyPr/>
        <a:lstStyle/>
        <a:p>
          <a:endParaRPr lang="ru-RU"/>
        </a:p>
      </dgm:t>
    </dgm:pt>
    <dgm:pt modelId="{E585BFC3-B78A-4F68-8292-06B5A298678C}">
      <dgm:prSet/>
      <dgm:spPr/>
      <dgm:t>
        <a:bodyPr/>
        <a:lstStyle/>
        <a:p>
          <a:pPr algn="just"/>
          <a:r>
            <a:rPr lang="ru-RU" dirty="0"/>
            <a:t>Сформирован и 30.04.2025 утвержден перечень принимающих организаций, объектов, видов работ и количество мест для подростков в лагерях труда и отдыха</a:t>
          </a:r>
        </a:p>
      </dgm:t>
    </dgm:pt>
    <dgm:pt modelId="{F2C164F8-5887-4852-A216-36B0FBC90248}" type="parTrans" cxnId="{E7FF3530-8366-4F3D-8EDD-B94EEA26F892}">
      <dgm:prSet/>
      <dgm:spPr/>
      <dgm:t>
        <a:bodyPr/>
        <a:lstStyle/>
        <a:p>
          <a:endParaRPr lang="ru-RU"/>
        </a:p>
      </dgm:t>
    </dgm:pt>
    <dgm:pt modelId="{5E9D2CEC-D92B-4E31-BA43-7255479E4932}" type="sibTrans" cxnId="{E7FF3530-8366-4F3D-8EDD-B94EEA26F892}">
      <dgm:prSet/>
      <dgm:spPr/>
      <dgm:t>
        <a:bodyPr/>
        <a:lstStyle/>
        <a:p>
          <a:endParaRPr lang="ru-RU"/>
        </a:p>
      </dgm:t>
    </dgm:pt>
    <dgm:pt modelId="{5E66F3FB-3AF4-4F8C-98FD-37E987F1BCAE}">
      <dgm:prSet/>
      <dgm:spPr/>
      <dgm:t>
        <a:bodyPr/>
        <a:lstStyle/>
        <a:p>
          <a:pPr algn="just"/>
          <a:r>
            <a:rPr lang="ru-RU" i="1" dirty="0"/>
            <a:t>Основные виды работ – </a:t>
          </a:r>
          <a:r>
            <a:rPr lang="ru-RU" b="1" i="1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i="1" dirty="0"/>
            <a:t>и др.</a:t>
          </a:r>
          <a:endParaRPr lang="ru-RU" dirty="0"/>
        </a:p>
      </dgm:t>
    </dgm:pt>
    <dgm:pt modelId="{54CBE4AC-8EC7-4447-9261-803DFBDE1C23}" type="parTrans" cxnId="{B96162B5-DA85-41AF-9D92-A62DD0FE71A0}">
      <dgm:prSet/>
      <dgm:spPr/>
      <dgm:t>
        <a:bodyPr/>
        <a:lstStyle/>
        <a:p>
          <a:endParaRPr lang="ru-RU"/>
        </a:p>
      </dgm:t>
    </dgm:pt>
    <dgm:pt modelId="{63569DDE-1BD2-44AF-A17B-2459BD2E01DE}" type="sibTrans" cxnId="{B96162B5-DA85-41AF-9D92-A62DD0FE71A0}">
      <dgm:prSet/>
      <dgm:spPr/>
      <dgm:t>
        <a:bodyPr/>
        <a:lstStyle/>
        <a:p>
          <a:endParaRPr lang="ru-RU"/>
        </a:p>
      </dgm:t>
    </dgm:pt>
    <dgm:pt modelId="{1B80FB66-71F4-47CE-80E6-7976E259CF46}" type="pres">
      <dgm:prSet presAssocID="{9FCF7DEA-98E4-4AF7-8764-CF0FA2F1BAFF}" presName="linearFlow" presStyleCnt="0">
        <dgm:presLayoutVars>
          <dgm:dir/>
          <dgm:resizeHandles val="exact"/>
        </dgm:presLayoutVars>
      </dgm:prSet>
      <dgm:spPr/>
    </dgm:pt>
    <dgm:pt modelId="{E71C4908-CB9E-489F-8284-3E4C51F170C4}" type="pres">
      <dgm:prSet presAssocID="{F1AB084C-DD41-400C-8919-C5F67B06CF16}" presName="composite" presStyleCnt="0"/>
      <dgm:spPr/>
    </dgm:pt>
    <dgm:pt modelId="{84086B87-9333-4E47-8A59-986155B27EA6}" type="pres">
      <dgm:prSet presAssocID="{F1AB084C-DD41-400C-8919-C5F67B06CF16}" presName="imgShp" presStyleLbl="fgImgPlace1" presStyleIdx="0" presStyleCnt="3"/>
      <dgm:spPr/>
    </dgm:pt>
    <dgm:pt modelId="{90C46177-96C4-4086-9E6E-819D3B19D35A}" type="pres">
      <dgm:prSet presAssocID="{F1AB084C-DD41-400C-8919-C5F67B06CF16}" presName="txShp" presStyleLbl="node1" presStyleIdx="0" presStyleCnt="3">
        <dgm:presLayoutVars>
          <dgm:bulletEnabled val="1"/>
        </dgm:presLayoutVars>
      </dgm:prSet>
      <dgm:spPr/>
    </dgm:pt>
    <dgm:pt modelId="{A9D06907-6A33-4332-A688-329284AFECAD}" type="pres">
      <dgm:prSet presAssocID="{84DACEF0-5A58-4F19-B2FC-32CA0BBD88AA}" presName="spacing" presStyleCnt="0"/>
      <dgm:spPr/>
    </dgm:pt>
    <dgm:pt modelId="{16E21CF9-AEAA-4ED6-938A-C537E0965D28}" type="pres">
      <dgm:prSet presAssocID="{E585BFC3-B78A-4F68-8292-06B5A298678C}" presName="composite" presStyleCnt="0"/>
      <dgm:spPr/>
    </dgm:pt>
    <dgm:pt modelId="{8048EE6C-D5EE-4132-BB5F-A6CF149C41E9}" type="pres">
      <dgm:prSet presAssocID="{E585BFC3-B78A-4F68-8292-06B5A298678C}" presName="imgShp" presStyleLbl="fgImgPlace1" presStyleIdx="1" presStyleCnt="3"/>
      <dgm:spPr/>
    </dgm:pt>
    <dgm:pt modelId="{DD40BBD3-8156-4AD7-888B-B8587A762A56}" type="pres">
      <dgm:prSet presAssocID="{E585BFC3-B78A-4F68-8292-06B5A298678C}" presName="txShp" presStyleLbl="node1" presStyleIdx="1" presStyleCnt="3">
        <dgm:presLayoutVars>
          <dgm:bulletEnabled val="1"/>
        </dgm:presLayoutVars>
      </dgm:prSet>
      <dgm:spPr/>
    </dgm:pt>
    <dgm:pt modelId="{BEF43236-BF0B-49F0-889A-FEADDD4A50E4}" type="pres">
      <dgm:prSet presAssocID="{5E9D2CEC-D92B-4E31-BA43-7255479E4932}" presName="spacing" presStyleCnt="0"/>
      <dgm:spPr/>
    </dgm:pt>
    <dgm:pt modelId="{784A3486-EEFF-46AD-BFB5-7DE1043D19B6}" type="pres">
      <dgm:prSet presAssocID="{5E66F3FB-3AF4-4F8C-98FD-37E987F1BCAE}" presName="composite" presStyleCnt="0"/>
      <dgm:spPr/>
    </dgm:pt>
    <dgm:pt modelId="{D0F07EDE-9830-4832-B5E6-052C65D815AD}" type="pres">
      <dgm:prSet presAssocID="{5E66F3FB-3AF4-4F8C-98FD-37E987F1BCAE}" presName="imgShp" presStyleLbl="fgImgPlace1" presStyleIdx="2" presStyleCnt="3"/>
      <dgm:spPr/>
    </dgm:pt>
    <dgm:pt modelId="{7004DD78-4380-424E-94C7-1B620470DC52}" type="pres">
      <dgm:prSet presAssocID="{5E66F3FB-3AF4-4F8C-98FD-37E987F1BCAE}" presName="txShp" presStyleLbl="node1" presStyleIdx="2" presStyleCnt="3">
        <dgm:presLayoutVars>
          <dgm:bulletEnabled val="1"/>
        </dgm:presLayoutVars>
      </dgm:prSet>
      <dgm:spPr/>
    </dgm:pt>
  </dgm:ptLst>
  <dgm:cxnLst>
    <dgm:cxn modelId="{E7FF3530-8366-4F3D-8EDD-B94EEA26F892}" srcId="{9FCF7DEA-98E4-4AF7-8764-CF0FA2F1BAFF}" destId="{E585BFC3-B78A-4F68-8292-06B5A298678C}" srcOrd="1" destOrd="0" parTransId="{F2C164F8-5887-4852-A216-36B0FBC90248}" sibTransId="{5E9D2CEC-D92B-4E31-BA43-7255479E4932}"/>
    <dgm:cxn modelId="{AD03224A-D1AA-44FE-9C82-AACDE4C89FF8}" type="presOf" srcId="{E585BFC3-B78A-4F68-8292-06B5A298678C}" destId="{DD40BBD3-8156-4AD7-888B-B8587A762A56}" srcOrd="0" destOrd="0" presId="urn:microsoft.com/office/officeart/2005/8/layout/vList3"/>
    <dgm:cxn modelId="{7E29A19E-FB10-4C98-9ADD-7E41448356C4}" srcId="{9FCF7DEA-98E4-4AF7-8764-CF0FA2F1BAFF}" destId="{F1AB084C-DD41-400C-8919-C5F67B06CF16}" srcOrd="0" destOrd="0" parTransId="{B3552E3E-D904-4F9A-9908-D85E6858FB7F}" sibTransId="{84DACEF0-5A58-4F19-B2FC-32CA0BBD88AA}"/>
    <dgm:cxn modelId="{B96162B5-DA85-41AF-9D92-A62DD0FE71A0}" srcId="{9FCF7DEA-98E4-4AF7-8764-CF0FA2F1BAFF}" destId="{5E66F3FB-3AF4-4F8C-98FD-37E987F1BCAE}" srcOrd="2" destOrd="0" parTransId="{54CBE4AC-8EC7-4447-9261-803DFBDE1C23}" sibTransId="{63569DDE-1BD2-44AF-A17B-2459BD2E01DE}"/>
    <dgm:cxn modelId="{4B61ACD2-B6DA-45EC-9D76-85A1E9E94622}" type="presOf" srcId="{9FCF7DEA-98E4-4AF7-8764-CF0FA2F1BAFF}" destId="{1B80FB66-71F4-47CE-80E6-7976E259CF46}" srcOrd="0" destOrd="0" presId="urn:microsoft.com/office/officeart/2005/8/layout/vList3"/>
    <dgm:cxn modelId="{DC8E7EE7-6660-434D-85B7-B83DEF79A4F9}" type="presOf" srcId="{5E66F3FB-3AF4-4F8C-98FD-37E987F1BCAE}" destId="{7004DD78-4380-424E-94C7-1B620470DC52}" srcOrd="0" destOrd="0" presId="urn:microsoft.com/office/officeart/2005/8/layout/vList3"/>
    <dgm:cxn modelId="{5DA89FFE-1D31-4B32-A828-59125A7B4FB0}" type="presOf" srcId="{F1AB084C-DD41-400C-8919-C5F67B06CF16}" destId="{90C46177-96C4-4086-9E6E-819D3B19D35A}" srcOrd="0" destOrd="0" presId="urn:microsoft.com/office/officeart/2005/8/layout/vList3"/>
    <dgm:cxn modelId="{89E158BB-201C-486D-A0D7-35B19210F4CD}" type="presParOf" srcId="{1B80FB66-71F4-47CE-80E6-7976E259CF46}" destId="{E71C4908-CB9E-489F-8284-3E4C51F170C4}" srcOrd="0" destOrd="0" presId="urn:microsoft.com/office/officeart/2005/8/layout/vList3"/>
    <dgm:cxn modelId="{D81F0181-C791-42F4-90FE-2EFCB05241E0}" type="presParOf" srcId="{E71C4908-CB9E-489F-8284-3E4C51F170C4}" destId="{84086B87-9333-4E47-8A59-986155B27EA6}" srcOrd="0" destOrd="0" presId="urn:microsoft.com/office/officeart/2005/8/layout/vList3"/>
    <dgm:cxn modelId="{CF682206-BD87-40B6-99B2-675F1A875B10}" type="presParOf" srcId="{E71C4908-CB9E-489F-8284-3E4C51F170C4}" destId="{90C46177-96C4-4086-9E6E-819D3B19D35A}" srcOrd="1" destOrd="0" presId="urn:microsoft.com/office/officeart/2005/8/layout/vList3"/>
    <dgm:cxn modelId="{C8921FD6-5626-47A5-BE6C-996D368E5A12}" type="presParOf" srcId="{1B80FB66-71F4-47CE-80E6-7976E259CF46}" destId="{A9D06907-6A33-4332-A688-329284AFECAD}" srcOrd="1" destOrd="0" presId="urn:microsoft.com/office/officeart/2005/8/layout/vList3"/>
    <dgm:cxn modelId="{8FA20AB9-DFF2-4EF5-AF8E-3FA458E1F1F9}" type="presParOf" srcId="{1B80FB66-71F4-47CE-80E6-7976E259CF46}" destId="{16E21CF9-AEAA-4ED6-938A-C537E0965D28}" srcOrd="2" destOrd="0" presId="urn:microsoft.com/office/officeart/2005/8/layout/vList3"/>
    <dgm:cxn modelId="{0567D321-B8E1-4D1A-B920-BD13DB7BBC44}" type="presParOf" srcId="{16E21CF9-AEAA-4ED6-938A-C537E0965D28}" destId="{8048EE6C-D5EE-4132-BB5F-A6CF149C41E9}" srcOrd="0" destOrd="0" presId="urn:microsoft.com/office/officeart/2005/8/layout/vList3"/>
    <dgm:cxn modelId="{29908816-274B-4A6B-8999-08617930C1FD}" type="presParOf" srcId="{16E21CF9-AEAA-4ED6-938A-C537E0965D28}" destId="{DD40BBD3-8156-4AD7-888B-B8587A762A56}" srcOrd="1" destOrd="0" presId="urn:microsoft.com/office/officeart/2005/8/layout/vList3"/>
    <dgm:cxn modelId="{081B4E97-984A-435F-94D7-30B2B84BA9A3}" type="presParOf" srcId="{1B80FB66-71F4-47CE-80E6-7976E259CF46}" destId="{BEF43236-BF0B-49F0-889A-FEADDD4A50E4}" srcOrd="3" destOrd="0" presId="urn:microsoft.com/office/officeart/2005/8/layout/vList3"/>
    <dgm:cxn modelId="{9B8FD77A-8BA6-46CD-8A5E-576E3C89EE43}" type="presParOf" srcId="{1B80FB66-71F4-47CE-80E6-7976E259CF46}" destId="{784A3486-EEFF-46AD-BFB5-7DE1043D19B6}" srcOrd="4" destOrd="0" presId="urn:microsoft.com/office/officeart/2005/8/layout/vList3"/>
    <dgm:cxn modelId="{899FFD89-2266-4607-B400-F6826E43FCCA}" type="presParOf" srcId="{784A3486-EEFF-46AD-BFB5-7DE1043D19B6}" destId="{D0F07EDE-9830-4832-B5E6-052C65D815AD}" srcOrd="0" destOrd="0" presId="urn:microsoft.com/office/officeart/2005/8/layout/vList3"/>
    <dgm:cxn modelId="{B55D0A38-2426-470C-881D-517FDC1B6D7E}" type="presParOf" srcId="{784A3486-EEFF-46AD-BFB5-7DE1043D19B6}" destId="{7004DD78-4380-424E-94C7-1B620470DC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D9E7EF-6BDD-45F5-B491-B8266D69609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40090A47-18B2-458E-B7E6-D292145FE09A}" type="pres">
      <dgm:prSet presAssocID="{D3D9E7EF-6BDD-45F5-B491-B8266D69609B}" presName="linearFlow" presStyleCnt="0">
        <dgm:presLayoutVars>
          <dgm:dir/>
          <dgm:resizeHandles val="exact"/>
        </dgm:presLayoutVars>
      </dgm:prSet>
      <dgm:spPr/>
    </dgm:pt>
  </dgm:ptLst>
  <dgm:cxnLst>
    <dgm:cxn modelId="{62941FEC-0FEB-493E-8DA8-80FFC51CC342}" type="presOf" srcId="{D3D9E7EF-6BDD-45F5-B491-B8266D69609B}" destId="{40090A47-18B2-458E-B7E6-D292145FE09A}" srcOrd="0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D48DC0F-C88D-4F54-8A79-5044C666A3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BC5275-64DA-4D29-8BF6-C6F3C9D92E4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«Лидер»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– членов общественного объединения «Белорусская республиканская пионерская организация</a:t>
          </a:r>
          <a:r>
            <a:rPr lang="ru-RU" sz="1400" kern="1200" dirty="0">
              <a:solidFill>
                <a:schemeClr val="tx1"/>
              </a:solidFill>
            </a:rPr>
            <a:t>»</a:t>
          </a:r>
        </a:p>
      </dgm:t>
    </dgm:pt>
    <dgm:pt modelId="{B28BB38B-CB89-427B-9B65-8AC8F71A8EE6}" type="parTrans" cxnId="{FC56E455-9C1B-4F76-98FA-403620F32ABB}">
      <dgm:prSet/>
      <dgm:spPr/>
      <dgm:t>
        <a:bodyPr/>
        <a:lstStyle/>
        <a:p>
          <a:endParaRPr lang="ru-RU"/>
        </a:p>
      </dgm:t>
    </dgm:pt>
    <dgm:pt modelId="{E8BCAFBF-5E68-48FF-BDC5-127B09E01C90}" type="sibTrans" cxnId="{FC56E455-9C1B-4F76-98FA-403620F32ABB}">
      <dgm:prSet/>
      <dgm:spPr/>
      <dgm:t>
        <a:bodyPr/>
        <a:lstStyle/>
        <a:p>
          <a:endParaRPr lang="ru-RU"/>
        </a:p>
      </dgm:t>
    </dgm:pt>
    <dgm:pt modelId="{863E7B79-16AE-4530-A569-F22F05AB836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«Атом»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инженерной направленности</a:t>
          </a:r>
        </a:p>
      </dgm:t>
    </dgm:pt>
    <dgm:pt modelId="{35901637-02B2-4166-A69C-6A9F82F73F62}" type="parTrans" cxnId="{DB5FB4F2-196D-4A57-A089-9E32BDFFED13}">
      <dgm:prSet/>
      <dgm:spPr/>
      <dgm:t>
        <a:bodyPr/>
        <a:lstStyle/>
        <a:p>
          <a:endParaRPr lang="ru-RU"/>
        </a:p>
      </dgm:t>
    </dgm:pt>
    <dgm:pt modelId="{1EAF8F52-FD3F-466E-9722-018E847BF71B}" type="sibTrans" cxnId="{DB5FB4F2-196D-4A57-A089-9E32BDFFED13}">
      <dgm:prSet/>
      <dgm:spPr/>
      <dgm:t>
        <a:bodyPr/>
        <a:lstStyle/>
        <a:p>
          <a:endParaRPr lang="ru-RU"/>
        </a:p>
      </dgm:t>
    </dgm:pt>
    <dgm:pt modelId="{045A3ABD-D6C4-45B8-B517-24F177277D38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«Пульс»</a:t>
          </a:r>
        </a:p>
        <a:p>
          <a:pPr marR="0" lvl="0" algn="ctr" defTabSz="9779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педагогической направленности</a:t>
          </a:r>
        </a:p>
      </dgm:t>
    </dgm:pt>
    <dgm:pt modelId="{BE4E634E-74B7-4EDF-84B1-95A35B9AFE8E}" type="parTrans" cxnId="{51DE56B3-E644-4FA9-A562-1FF5981D41D3}">
      <dgm:prSet/>
      <dgm:spPr/>
      <dgm:t>
        <a:bodyPr/>
        <a:lstStyle/>
        <a:p>
          <a:endParaRPr lang="ru-RU"/>
        </a:p>
      </dgm:t>
    </dgm:pt>
    <dgm:pt modelId="{24E6A4FA-592C-45C7-9E9A-F4C22CFBDD55}" type="sibTrans" cxnId="{51DE56B3-E644-4FA9-A562-1FF5981D41D3}">
      <dgm:prSet/>
      <dgm:spPr/>
      <dgm:t>
        <a:bodyPr/>
        <a:lstStyle/>
        <a:p>
          <a:endParaRPr lang="ru-RU"/>
        </a:p>
      </dgm:t>
    </dgm:pt>
    <dgm:pt modelId="{C27544F2-10B7-4F12-B300-B3C0F408931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</a:t>
          </a:r>
          <a:r>
            <a:rPr lang="ru-RU" sz="1400" b="1" kern="1200" dirty="0" err="1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РостОК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» 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аграрной направленности</a:t>
          </a:r>
        </a:p>
      </dgm:t>
    </dgm:pt>
    <dgm:pt modelId="{76ACD359-9C73-47F4-A932-8B6928473BA8}" type="parTrans" cxnId="{3441CBBF-1B0E-4BED-94B4-D84CA94413D0}">
      <dgm:prSet/>
      <dgm:spPr/>
      <dgm:t>
        <a:bodyPr/>
        <a:lstStyle/>
        <a:p>
          <a:endParaRPr lang="ru-RU"/>
        </a:p>
      </dgm:t>
    </dgm:pt>
    <dgm:pt modelId="{7D501628-BE32-4AB1-BEAC-9F7FF3738C34}" type="sibTrans" cxnId="{3441CBBF-1B0E-4BED-94B4-D84CA94413D0}">
      <dgm:prSet/>
      <dgm:spPr/>
      <dgm:t>
        <a:bodyPr/>
        <a:lstStyle/>
        <a:p>
          <a:endParaRPr lang="ru-RU"/>
        </a:p>
      </dgm:t>
    </dgm:pt>
    <dgm:pt modelId="{3BAEC8BE-5674-4E11-868F-BA3459D9060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schemeClr val="tx1"/>
              </a:solidFill>
              <a:latin typeface="+mn-lt"/>
            </a:rPr>
            <a:t>«</a:t>
          </a:r>
          <a:r>
            <a:rPr lang="ru-RU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Триумф», «БИТ»</a:t>
          </a:r>
        </a:p>
        <a:p>
          <a:pPr marR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по учебным предметам</a:t>
          </a:r>
        </a:p>
      </dgm:t>
    </dgm:pt>
    <dgm:pt modelId="{CEDAF256-28D4-4DE9-A19B-A04A2DC111FA}" type="parTrans" cxnId="{B88B049D-2614-4FCC-96F3-5E33821B16D2}">
      <dgm:prSet/>
      <dgm:spPr/>
      <dgm:t>
        <a:bodyPr/>
        <a:lstStyle/>
        <a:p>
          <a:endParaRPr lang="ru-RU"/>
        </a:p>
      </dgm:t>
    </dgm:pt>
    <dgm:pt modelId="{B0CA6632-C1CE-4FB8-9543-4AD8986BAC2A}" type="sibTrans" cxnId="{B88B049D-2614-4FCC-96F3-5E33821B16D2}">
      <dgm:prSet/>
      <dgm:spPr/>
      <dgm:t>
        <a:bodyPr/>
        <a:lstStyle/>
        <a:p>
          <a:endParaRPr lang="ru-RU"/>
        </a:p>
      </dgm:t>
    </dgm:pt>
    <dgm:pt modelId="{2391E715-D7FB-4091-A4E7-4E84F364D9FB}">
      <dgm:prSet phldrT="[Текст]" custT="1"/>
      <dgm:spPr/>
      <dgm:t>
        <a:bodyPr/>
        <a:lstStyle/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ru-RU" sz="3500" b="1" kern="1200" dirty="0">
              <a:solidFill>
                <a:schemeClr val="tx1"/>
              </a:solidFill>
            </a:rPr>
            <a:t> 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«Спасатель»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</a:t>
          </a:r>
          <a:br>
            <a:rPr lang="en-US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</a:b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ГУО «Минское областное кадетское училище», </a:t>
          </a:r>
        </a:p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«Юные патриоты»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ГУО  «Борисовское кадетское училище Минской области» </a:t>
          </a:r>
        </a:p>
      </dgm:t>
    </dgm:pt>
    <dgm:pt modelId="{F0B19EEF-AC5C-412D-9975-C6B062B99432}" type="parTrans" cxnId="{2137D499-3A18-4195-B53C-876DC812EDA3}">
      <dgm:prSet/>
      <dgm:spPr/>
      <dgm:t>
        <a:bodyPr/>
        <a:lstStyle/>
        <a:p>
          <a:endParaRPr lang="ru-RU"/>
        </a:p>
      </dgm:t>
    </dgm:pt>
    <dgm:pt modelId="{D6532609-35BC-4D93-83F2-8CE1B1FD84A1}" type="sibTrans" cxnId="{2137D499-3A18-4195-B53C-876DC812EDA3}">
      <dgm:prSet/>
      <dgm:spPr/>
      <dgm:t>
        <a:bodyPr/>
        <a:lstStyle/>
        <a:p>
          <a:endParaRPr lang="ru-RU"/>
        </a:p>
      </dgm:t>
    </dgm:pt>
    <dgm:pt modelId="{8F1A84C4-BFE5-4E26-9608-C0834C9E741E}" type="pres">
      <dgm:prSet presAssocID="{FD48DC0F-C88D-4F54-8A79-5044C666A344}" presName="diagram" presStyleCnt="0">
        <dgm:presLayoutVars>
          <dgm:dir/>
          <dgm:resizeHandles val="exact"/>
        </dgm:presLayoutVars>
      </dgm:prSet>
      <dgm:spPr/>
    </dgm:pt>
    <dgm:pt modelId="{04DD7C1D-11ED-4ED9-9EA7-C00716290A88}" type="pres">
      <dgm:prSet presAssocID="{20BC5275-64DA-4D29-8BF6-C6F3C9D92E4D}" presName="node" presStyleLbl="node1" presStyleIdx="0" presStyleCnt="6" custScaleX="164246" custScaleY="170681" custLinFactNeighborX="1269" custLinFactNeighborY="6247">
        <dgm:presLayoutVars>
          <dgm:bulletEnabled val="1"/>
        </dgm:presLayoutVars>
      </dgm:prSet>
      <dgm:spPr/>
    </dgm:pt>
    <dgm:pt modelId="{9595F740-128E-4C85-8D77-1830AAB7C90B}" type="pres">
      <dgm:prSet presAssocID="{E8BCAFBF-5E68-48FF-BDC5-127B09E01C90}" presName="sibTrans" presStyleCnt="0"/>
      <dgm:spPr/>
    </dgm:pt>
    <dgm:pt modelId="{7DBDAF83-1BDC-46CB-9BF7-3057E10E180E}" type="pres">
      <dgm:prSet presAssocID="{863E7B79-16AE-4530-A569-F22F05AB8368}" presName="node" presStyleLbl="node1" presStyleIdx="1" presStyleCnt="6" custScaleX="164353" custScaleY="147457" custLinFactNeighborY="5287">
        <dgm:presLayoutVars>
          <dgm:bulletEnabled val="1"/>
        </dgm:presLayoutVars>
      </dgm:prSet>
      <dgm:spPr/>
    </dgm:pt>
    <dgm:pt modelId="{F6A3B96D-0878-46BD-A39F-9AA87F3CE638}" type="pres">
      <dgm:prSet presAssocID="{1EAF8F52-FD3F-466E-9722-018E847BF71B}" presName="sibTrans" presStyleCnt="0"/>
      <dgm:spPr/>
    </dgm:pt>
    <dgm:pt modelId="{15650D68-6968-4BBA-A704-311539907142}" type="pres">
      <dgm:prSet presAssocID="{045A3ABD-D6C4-45B8-B517-24F177277D38}" presName="node" presStyleLbl="node1" presStyleIdx="2" presStyleCnt="6" custScaleX="150083" custScaleY="146697" custLinFactNeighborX="2117" custLinFactNeighborY="-2710">
        <dgm:presLayoutVars>
          <dgm:bulletEnabled val="1"/>
        </dgm:presLayoutVars>
      </dgm:prSet>
      <dgm:spPr/>
    </dgm:pt>
    <dgm:pt modelId="{81781CB7-0F70-439A-82D4-7F63D859AED9}" type="pres">
      <dgm:prSet presAssocID="{24E6A4FA-592C-45C7-9E9A-F4C22CFBDD55}" presName="sibTrans" presStyleCnt="0"/>
      <dgm:spPr/>
    </dgm:pt>
    <dgm:pt modelId="{C7CD550D-5777-4AFB-9721-BA313CFD68C5}" type="pres">
      <dgm:prSet presAssocID="{C27544F2-10B7-4F12-B300-B3C0F408931D}" presName="node" presStyleLbl="node1" presStyleIdx="3" presStyleCnt="6" custScaleX="169939" custLinFactNeighborX="4938" custLinFactNeighborY="-14488">
        <dgm:presLayoutVars>
          <dgm:bulletEnabled val="1"/>
        </dgm:presLayoutVars>
      </dgm:prSet>
      <dgm:spPr/>
    </dgm:pt>
    <dgm:pt modelId="{62B78838-EE59-458A-B7C1-5A77BC9A091B}" type="pres">
      <dgm:prSet presAssocID="{7D501628-BE32-4AB1-BEAC-9F7FF3738C34}" presName="sibTrans" presStyleCnt="0"/>
      <dgm:spPr/>
    </dgm:pt>
    <dgm:pt modelId="{A43C4C9F-BA13-4D23-83A2-339218FA852E}" type="pres">
      <dgm:prSet presAssocID="{3BAEC8BE-5674-4E11-868F-BA3459D9060C}" presName="node" presStyleLbl="node1" presStyleIdx="4" presStyleCnt="6" custScaleX="156987" custScaleY="74877" custLinFactNeighborX="1802" custLinFactNeighborY="-9164">
        <dgm:presLayoutVars>
          <dgm:bulletEnabled val="1"/>
        </dgm:presLayoutVars>
      </dgm:prSet>
      <dgm:spPr/>
    </dgm:pt>
    <dgm:pt modelId="{0D6AA333-E353-4A4E-AB5F-716387244BB8}" type="pres">
      <dgm:prSet presAssocID="{B0CA6632-C1CE-4FB8-9543-4AD8986BAC2A}" presName="sibTrans" presStyleCnt="0"/>
      <dgm:spPr/>
    </dgm:pt>
    <dgm:pt modelId="{1DC5995D-7CFA-42C7-A22F-3DDE5CE291F0}" type="pres">
      <dgm:prSet presAssocID="{2391E715-D7FB-4091-A4E7-4E84F364D9FB}" presName="node" presStyleLbl="node1" presStyleIdx="5" presStyleCnt="6" custScaleX="179185" custScaleY="215849" custLinFactNeighborX="5311" custLinFactNeighborY="-15470">
        <dgm:presLayoutVars>
          <dgm:bulletEnabled val="1"/>
        </dgm:presLayoutVars>
      </dgm:prSet>
      <dgm:spPr/>
    </dgm:pt>
  </dgm:ptLst>
  <dgm:cxnLst>
    <dgm:cxn modelId="{CC16CD06-8EDF-4942-BF8C-EA5026343531}" type="presOf" srcId="{045A3ABD-D6C4-45B8-B517-24F177277D38}" destId="{15650D68-6968-4BBA-A704-311539907142}" srcOrd="0" destOrd="0" presId="urn:microsoft.com/office/officeart/2005/8/layout/default"/>
    <dgm:cxn modelId="{29E6D16C-4D29-449D-B271-1A508580BA97}" type="presOf" srcId="{2391E715-D7FB-4091-A4E7-4E84F364D9FB}" destId="{1DC5995D-7CFA-42C7-A22F-3DDE5CE291F0}" srcOrd="0" destOrd="0" presId="urn:microsoft.com/office/officeart/2005/8/layout/default"/>
    <dgm:cxn modelId="{A041C872-6AEB-4674-BBA5-D6126CBCF3B5}" type="presOf" srcId="{3BAEC8BE-5674-4E11-868F-BA3459D9060C}" destId="{A43C4C9F-BA13-4D23-83A2-339218FA852E}" srcOrd="0" destOrd="0" presId="urn:microsoft.com/office/officeart/2005/8/layout/default"/>
    <dgm:cxn modelId="{FC56E455-9C1B-4F76-98FA-403620F32ABB}" srcId="{FD48DC0F-C88D-4F54-8A79-5044C666A344}" destId="{20BC5275-64DA-4D29-8BF6-C6F3C9D92E4D}" srcOrd="0" destOrd="0" parTransId="{B28BB38B-CB89-427B-9B65-8AC8F71A8EE6}" sibTransId="{E8BCAFBF-5E68-48FF-BDC5-127B09E01C90}"/>
    <dgm:cxn modelId="{2137D499-3A18-4195-B53C-876DC812EDA3}" srcId="{FD48DC0F-C88D-4F54-8A79-5044C666A344}" destId="{2391E715-D7FB-4091-A4E7-4E84F364D9FB}" srcOrd="5" destOrd="0" parTransId="{F0B19EEF-AC5C-412D-9975-C6B062B99432}" sibTransId="{D6532609-35BC-4D93-83F2-8CE1B1FD84A1}"/>
    <dgm:cxn modelId="{B88B049D-2614-4FCC-96F3-5E33821B16D2}" srcId="{FD48DC0F-C88D-4F54-8A79-5044C666A344}" destId="{3BAEC8BE-5674-4E11-868F-BA3459D9060C}" srcOrd="4" destOrd="0" parTransId="{CEDAF256-28D4-4DE9-A19B-A04A2DC111FA}" sibTransId="{B0CA6632-C1CE-4FB8-9543-4AD8986BAC2A}"/>
    <dgm:cxn modelId="{51DE56B3-E644-4FA9-A562-1FF5981D41D3}" srcId="{FD48DC0F-C88D-4F54-8A79-5044C666A344}" destId="{045A3ABD-D6C4-45B8-B517-24F177277D38}" srcOrd="2" destOrd="0" parTransId="{BE4E634E-74B7-4EDF-84B1-95A35B9AFE8E}" sibTransId="{24E6A4FA-592C-45C7-9E9A-F4C22CFBDD55}"/>
    <dgm:cxn modelId="{3441CBBF-1B0E-4BED-94B4-D84CA94413D0}" srcId="{FD48DC0F-C88D-4F54-8A79-5044C666A344}" destId="{C27544F2-10B7-4F12-B300-B3C0F408931D}" srcOrd="3" destOrd="0" parTransId="{76ACD359-9C73-47F4-A932-8B6928473BA8}" sibTransId="{7D501628-BE32-4AB1-BEAC-9F7FF3738C34}"/>
    <dgm:cxn modelId="{88ECA4CD-979F-4A17-A63C-521FC52E870E}" type="presOf" srcId="{863E7B79-16AE-4530-A569-F22F05AB8368}" destId="{7DBDAF83-1BDC-46CB-9BF7-3057E10E180E}" srcOrd="0" destOrd="0" presId="urn:microsoft.com/office/officeart/2005/8/layout/default"/>
    <dgm:cxn modelId="{E52536DC-CE14-4DEC-9778-E882E46089F0}" type="presOf" srcId="{20BC5275-64DA-4D29-8BF6-C6F3C9D92E4D}" destId="{04DD7C1D-11ED-4ED9-9EA7-C00716290A88}" srcOrd="0" destOrd="0" presId="urn:microsoft.com/office/officeart/2005/8/layout/default"/>
    <dgm:cxn modelId="{10AE86E4-6BB3-4464-875C-BAEC38B6B02B}" type="presOf" srcId="{C27544F2-10B7-4F12-B300-B3C0F408931D}" destId="{C7CD550D-5777-4AFB-9721-BA313CFD68C5}" srcOrd="0" destOrd="0" presId="urn:microsoft.com/office/officeart/2005/8/layout/default"/>
    <dgm:cxn modelId="{DB5FB4F2-196D-4A57-A089-9E32BDFFED13}" srcId="{FD48DC0F-C88D-4F54-8A79-5044C666A344}" destId="{863E7B79-16AE-4530-A569-F22F05AB8368}" srcOrd="1" destOrd="0" parTransId="{35901637-02B2-4166-A69C-6A9F82F73F62}" sibTransId="{1EAF8F52-FD3F-466E-9722-018E847BF71B}"/>
    <dgm:cxn modelId="{F86EA9F3-BE7F-49DE-94FC-5E94C2C00BED}" type="presOf" srcId="{FD48DC0F-C88D-4F54-8A79-5044C666A344}" destId="{8F1A84C4-BFE5-4E26-9608-C0834C9E741E}" srcOrd="0" destOrd="0" presId="urn:microsoft.com/office/officeart/2005/8/layout/default"/>
    <dgm:cxn modelId="{466E895A-8FBF-42A3-8E46-110AC34B3905}" type="presParOf" srcId="{8F1A84C4-BFE5-4E26-9608-C0834C9E741E}" destId="{04DD7C1D-11ED-4ED9-9EA7-C00716290A88}" srcOrd="0" destOrd="0" presId="urn:microsoft.com/office/officeart/2005/8/layout/default"/>
    <dgm:cxn modelId="{6FC3F01F-E876-4927-9E25-8569346DC0D5}" type="presParOf" srcId="{8F1A84C4-BFE5-4E26-9608-C0834C9E741E}" destId="{9595F740-128E-4C85-8D77-1830AAB7C90B}" srcOrd="1" destOrd="0" presId="urn:microsoft.com/office/officeart/2005/8/layout/default"/>
    <dgm:cxn modelId="{775B006D-167D-4DD0-8295-07B79080CC3D}" type="presParOf" srcId="{8F1A84C4-BFE5-4E26-9608-C0834C9E741E}" destId="{7DBDAF83-1BDC-46CB-9BF7-3057E10E180E}" srcOrd="2" destOrd="0" presId="urn:microsoft.com/office/officeart/2005/8/layout/default"/>
    <dgm:cxn modelId="{DAB6C00D-9279-4D41-A3D0-8396B0986870}" type="presParOf" srcId="{8F1A84C4-BFE5-4E26-9608-C0834C9E741E}" destId="{F6A3B96D-0878-46BD-A39F-9AA87F3CE638}" srcOrd="3" destOrd="0" presId="urn:microsoft.com/office/officeart/2005/8/layout/default"/>
    <dgm:cxn modelId="{A662B753-09B4-40D5-B912-5B43B67C79F3}" type="presParOf" srcId="{8F1A84C4-BFE5-4E26-9608-C0834C9E741E}" destId="{15650D68-6968-4BBA-A704-311539907142}" srcOrd="4" destOrd="0" presId="urn:microsoft.com/office/officeart/2005/8/layout/default"/>
    <dgm:cxn modelId="{AA469E26-820B-47B5-AE7A-46327CB7BD12}" type="presParOf" srcId="{8F1A84C4-BFE5-4E26-9608-C0834C9E741E}" destId="{81781CB7-0F70-439A-82D4-7F63D859AED9}" srcOrd="5" destOrd="0" presId="urn:microsoft.com/office/officeart/2005/8/layout/default"/>
    <dgm:cxn modelId="{8DE7340B-8EEC-4129-85AE-1C10607D4F99}" type="presParOf" srcId="{8F1A84C4-BFE5-4E26-9608-C0834C9E741E}" destId="{C7CD550D-5777-4AFB-9721-BA313CFD68C5}" srcOrd="6" destOrd="0" presId="urn:microsoft.com/office/officeart/2005/8/layout/default"/>
    <dgm:cxn modelId="{C7BB8740-4116-430A-9485-98C87BB0A813}" type="presParOf" srcId="{8F1A84C4-BFE5-4E26-9608-C0834C9E741E}" destId="{62B78838-EE59-458A-B7C1-5A77BC9A091B}" srcOrd="7" destOrd="0" presId="urn:microsoft.com/office/officeart/2005/8/layout/default"/>
    <dgm:cxn modelId="{1FA88AC8-E067-418B-A73F-18457EC7C90F}" type="presParOf" srcId="{8F1A84C4-BFE5-4E26-9608-C0834C9E741E}" destId="{A43C4C9F-BA13-4D23-83A2-339218FA852E}" srcOrd="8" destOrd="0" presId="urn:microsoft.com/office/officeart/2005/8/layout/default"/>
    <dgm:cxn modelId="{FB50A090-0885-441D-A5C8-37861DD0A8EC}" type="presParOf" srcId="{8F1A84C4-BFE5-4E26-9608-C0834C9E741E}" destId="{0D6AA333-E353-4A4E-AB5F-716387244BB8}" srcOrd="9" destOrd="0" presId="urn:microsoft.com/office/officeart/2005/8/layout/default"/>
    <dgm:cxn modelId="{BF4FC71C-2598-48D3-85EC-90FF6C2F6FF5}" type="presParOf" srcId="{8F1A84C4-BFE5-4E26-9608-C0834C9E741E}" destId="{1DC5995D-7CFA-42C7-A22F-3DDE5CE291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3A8956D-ABCC-447A-AF01-30A8C313E9F6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E28FA85C-364E-4E6D-82C3-55EAAC34B268}">
      <dgm:prSet custT="1"/>
      <dgm:spPr>
        <a:solidFill>
          <a:schemeClr val="accent1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800" b="1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800" dirty="0">
              <a:solidFill>
                <a:schemeClr val="tx1"/>
              </a:solidFill>
            </a:rPr>
            <a:t>воспитание</a:t>
          </a:r>
        </a:p>
      </dgm:t>
    </dgm:pt>
    <dgm:pt modelId="{811BEDFC-0390-499D-B642-2C7A8B25633C}" type="parTrans" cxnId="{A00B1C3A-9235-46B8-8F90-3AF09A7E3807}">
      <dgm:prSet/>
      <dgm:spPr/>
      <dgm:t>
        <a:bodyPr/>
        <a:lstStyle/>
        <a:p>
          <a:endParaRPr lang="ru-RU"/>
        </a:p>
      </dgm:t>
    </dgm:pt>
    <dgm:pt modelId="{10A9F3C6-48CF-4722-AA56-FAD998014EF3}" type="sibTrans" cxnId="{A00B1C3A-9235-46B8-8F90-3AF09A7E3807}">
      <dgm:prSet/>
      <dgm:spPr/>
      <dgm:t>
        <a:bodyPr/>
        <a:lstStyle/>
        <a:p>
          <a:endParaRPr lang="ru-RU"/>
        </a:p>
      </dgm:t>
    </dgm:pt>
    <dgm:pt modelId="{7497AB8F-7EBE-4563-8258-4FC47DE46706}">
      <dgm:prSet custT="1"/>
      <dgm:spPr>
        <a:solidFill>
          <a:schemeClr val="accent1"/>
        </a:solidFill>
      </dgm:spPr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Работа по реализации плана мероприятий, приуроченного к Году благоустройства, патриотического, духовно-нравственного, трудового  воспитания</a:t>
          </a:r>
          <a:endParaRPr lang="ru-RU" sz="500" b="1" dirty="0">
            <a:solidFill>
              <a:schemeClr val="tx1"/>
            </a:solidFill>
          </a:endParaRPr>
        </a:p>
      </dgm:t>
    </dgm:pt>
    <dgm:pt modelId="{F840708E-E8D0-4403-B4CE-13EAF3FDEA60}" type="parTrans" cxnId="{121087F8-7023-4DC0-ADF2-5D0CD6808765}">
      <dgm:prSet/>
      <dgm:spPr/>
      <dgm:t>
        <a:bodyPr/>
        <a:lstStyle/>
        <a:p>
          <a:endParaRPr lang="ru-RU"/>
        </a:p>
      </dgm:t>
    </dgm:pt>
    <dgm:pt modelId="{E5AD302F-EBE2-46FC-AB32-55AAAAF39374}" type="sibTrans" cxnId="{121087F8-7023-4DC0-ADF2-5D0CD6808765}">
      <dgm:prSet/>
      <dgm:spPr/>
      <dgm:t>
        <a:bodyPr/>
        <a:lstStyle/>
        <a:p>
          <a:endParaRPr lang="ru-RU"/>
        </a:p>
      </dgm:t>
    </dgm:pt>
    <dgm:pt modelId="{30EE1A60-88E7-4E53-B587-7E14A36C176C}">
      <dgm:prSet custT="1"/>
      <dgm:spPr>
        <a:solidFill>
          <a:schemeClr val="accent1"/>
        </a:solidFill>
      </dgm:spPr>
      <dgm:t>
        <a:bodyPr/>
        <a:lstStyle/>
        <a:p>
          <a:pPr algn="just">
            <a:lnSpc>
              <a:spcPct val="95000"/>
            </a:lnSpc>
            <a:spcAft>
              <a:spcPts val="0"/>
            </a:spcAft>
          </a:pPr>
          <a:r>
            <a:rPr lang="ru-RU" sz="1600" b="1" i="0" dirty="0">
              <a:solidFill>
                <a:schemeClr val="tx1"/>
              </a:solidFill>
            </a:rPr>
            <a:t>Реализация республиканской акции «Лето - детям» (</a:t>
          </a:r>
          <a:r>
            <a:rPr lang="ru-RU" sz="1600" b="1" i="0">
              <a:solidFill>
                <a:schemeClr val="tx1"/>
              </a:solidFill>
            </a:rPr>
            <a:t>девиз «</a:t>
          </a:r>
          <a:r>
            <a:rPr lang="ru-RU" sz="1600" b="1" i="0" dirty="0">
              <a:solidFill>
                <a:schemeClr val="tx1"/>
              </a:solidFill>
            </a:rPr>
            <a:t>Пусть будет мирным небо над землей, пусть вечно детство звонкое смеется», областной акции «Каникулы на </a:t>
          </a:r>
          <a:r>
            <a:rPr lang="ru-RU" sz="1600" b="1" i="0" dirty="0" err="1">
              <a:solidFill>
                <a:schemeClr val="tx1"/>
              </a:solidFill>
            </a:rPr>
            <a:t>Минщине</a:t>
          </a:r>
          <a:r>
            <a:rPr lang="ru-RU" sz="1600" b="1" i="0" dirty="0">
              <a:solidFill>
                <a:schemeClr val="tx1"/>
              </a:solidFill>
            </a:rPr>
            <a:t>: лето БЕЗ опасности» </a:t>
          </a:r>
          <a:endParaRPr lang="ru-RU" sz="1600" i="0" dirty="0">
            <a:solidFill>
              <a:schemeClr val="tx1"/>
            </a:solidFill>
          </a:endParaRPr>
        </a:p>
      </dgm:t>
    </dgm:pt>
    <dgm:pt modelId="{E1B1AC26-8751-4F95-9373-0B9183453883}" type="parTrans" cxnId="{57C197DA-4570-4D81-96B3-5FCC2E24D87C}">
      <dgm:prSet/>
      <dgm:spPr/>
      <dgm:t>
        <a:bodyPr/>
        <a:lstStyle/>
        <a:p>
          <a:endParaRPr lang="ru-RU"/>
        </a:p>
      </dgm:t>
    </dgm:pt>
    <dgm:pt modelId="{203813FE-A85A-4CBE-BB9E-E9A48093F605}" type="sibTrans" cxnId="{57C197DA-4570-4D81-96B3-5FCC2E24D87C}">
      <dgm:prSet/>
      <dgm:spPr/>
      <dgm:t>
        <a:bodyPr/>
        <a:lstStyle/>
        <a:p>
          <a:endParaRPr lang="ru-RU"/>
        </a:p>
      </dgm:t>
    </dgm:pt>
    <dgm:pt modelId="{C0F4DA85-EEEA-4511-9FCB-6F92BAC29AF7}">
      <dgm:prSet custT="1"/>
      <dgm:spPr>
        <a:solidFill>
          <a:schemeClr val="accent1"/>
        </a:solidFill>
      </dgm:spPr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Реализация информационно-просветительской акции «ШАГ к успеху» </a:t>
          </a:r>
          <a:endParaRPr lang="ru-RU" sz="1600" dirty="0">
            <a:solidFill>
              <a:schemeClr val="tx1"/>
            </a:solidFill>
          </a:endParaRPr>
        </a:p>
      </dgm:t>
    </dgm:pt>
    <dgm:pt modelId="{1DE98BE3-CB0D-4C59-BB87-A4D25B803F07}" type="parTrans" cxnId="{E09BD125-7D75-416B-88BE-2DB5CE799900}">
      <dgm:prSet/>
      <dgm:spPr/>
      <dgm:t>
        <a:bodyPr/>
        <a:lstStyle/>
        <a:p>
          <a:endParaRPr lang="ru-RU"/>
        </a:p>
      </dgm:t>
    </dgm:pt>
    <dgm:pt modelId="{CC63F34B-627B-4D5B-9805-262BE6579439}" type="sibTrans" cxnId="{E09BD125-7D75-416B-88BE-2DB5CE799900}">
      <dgm:prSet/>
      <dgm:spPr/>
      <dgm:t>
        <a:bodyPr/>
        <a:lstStyle/>
        <a:p>
          <a:endParaRPr lang="ru-RU"/>
        </a:p>
      </dgm:t>
    </dgm:pt>
    <dgm:pt modelId="{BBA1FDED-7362-49EC-B8ED-38E78B507584}" type="pres">
      <dgm:prSet presAssocID="{93A8956D-ABCC-447A-AF01-30A8C313E9F6}" presName="linear" presStyleCnt="0">
        <dgm:presLayoutVars>
          <dgm:animLvl val="lvl"/>
          <dgm:resizeHandles val="exact"/>
        </dgm:presLayoutVars>
      </dgm:prSet>
      <dgm:spPr/>
    </dgm:pt>
    <dgm:pt modelId="{3930BDB4-9484-4953-956F-FF952B7806F1}" type="pres">
      <dgm:prSet presAssocID="{E28FA85C-364E-4E6D-82C3-55EAAC34B268}" presName="parentText" presStyleLbl="node1" presStyleIdx="0" presStyleCnt="4" custScaleY="66951" custLinFactY="-5682" custLinFactNeighborX="116" custLinFactNeighborY="-100000">
        <dgm:presLayoutVars>
          <dgm:chMax val="0"/>
          <dgm:bulletEnabled val="1"/>
        </dgm:presLayoutVars>
      </dgm:prSet>
      <dgm:spPr/>
    </dgm:pt>
    <dgm:pt modelId="{6EC16671-C6AD-4B7A-B5AD-5D694D80D91B}" type="pres">
      <dgm:prSet presAssocID="{10A9F3C6-48CF-4722-AA56-FAD998014EF3}" presName="spacer" presStyleCnt="0"/>
      <dgm:spPr/>
    </dgm:pt>
    <dgm:pt modelId="{14392601-B559-44F8-9AD5-BFB524D513AF}" type="pres">
      <dgm:prSet presAssocID="{7497AB8F-7EBE-4563-8258-4FC47DE46706}" presName="parentText" presStyleLbl="node1" presStyleIdx="1" presStyleCnt="4" custScaleY="60974" custLinFactNeighborX="116" custLinFactNeighborY="-79183">
        <dgm:presLayoutVars>
          <dgm:chMax val="0"/>
          <dgm:bulletEnabled val="1"/>
        </dgm:presLayoutVars>
      </dgm:prSet>
      <dgm:spPr/>
    </dgm:pt>
    <dgm:pt modelId="{F6F78D65-EB95-48EE-A325-BDC970F8A45F}" type="pres">
      <dgm:prSet presAssocID="{E5AD302F-EBE2-46FC-AB32-55AAAAF39374}" presName="spacer" presStyleCnt="0"/>
      <dgm:spPr/>
    </dgm:pt>
    <dgm:pt modelId="{970667D5-AEA6-4D15-B99E-634A4ACBD7DC}" type="pres">
      <dgm:prSet presAssocID="{30EE1A60-88E7-4E53-B587-7E14A36C176C}" presName="parentText" presStyleLbl="node1" presStyleIdx="2" presStyleCnt="4" custLinFactY="-2958" custLinFactNeighborY="-100000">
        <dgm:presLayoutVars>
          <dgm:chMax val="0"/>
          <dgm:bulletEnabled val="1"/>
        </dgm:presLayoutVars>
      </dgm:prSet>
      <dgm:spPr/>
    </dgm:pt>
    <dgm:pt modelId="{CA2EAF7C-0534-428E-A661-3A258347F94F}" type="pres">
      <dgm:prSet presAssocID="{203813FE-A85A-4CBE-BB9E-E9A48093F605}" presName="spacer" presStyleCnt="0"/>
      <dgm:spPr/>
    </dgm:pt>
    <dgm:pt modelId="{379A4497-8C68-4B2E-A4C1-97104DAAAEFC}" type="pres">
      <dgm:prSet presAssocID="{C0F4DA85-EEEA-4511-9FCB-6F92BAC29AF7}" presName="parentText" presStyleLbl="node1" presStyleIdx="3" presStyleCnt="4" custScaleY="66951" custLinFactY="-6519" custLinFactNeighborX="964" custLinFactNeighborY="-100000">
        <dgm:presLayoutVars>
          <dgm:chMax val="0"/>
          <dgm:bulletEnabled val="1"/>
        </dgm:presLayoutVars>
      </dgm:prSet>
      <dgm:spPr/>
    </dgm:pt>
  </dgm:ptLst>
  <dgm:cxnLst>
    <dgm:cxn modelId="{72628B0B-092B-422B-9F15-A266624511E9}" type="presOf" srcId="{C0F4DA85-EEEA-4511-9FCB-6F92BAC29AF7}" destId="{379A4497-8C68-4B2E-A4C1-97104DAAAEFC}" srcOrd="0" destOrd="0" presId="urn:microsoft.com/office/officeart/2005/8/layout/vList2"/>
    <dgm:cxn modelId="{E09BD125-7D75-416B-88BE-2DB5CE799900}" srcId="{93A8956D-ABCC-447A-AF01-30A8C313E9F6}" destId="{C0F4DA85-EEEA-4511-9FCB-6F92BAC29AF7}" srcOrd="3" destOrd="0" parTransId="{1DE98BE3-CB0D-4C59-BB87-A4D25B803F07}" sibTransId="{CC63F34B-627B-4D5B-9805-262BE6579439}"/>
    <dgm:cxn modelId="{A00B1C3A-9235-46B8-8F90-3AF09A7E3807}" srcId="{93A8956D-ABCC-447A-AF01-30A8C313E9F6}" destId="{E28FA85C-364E-4E6D-82C3-55EAAC34B268}" srcOrd="0" destOrd="0" parTransId="{811BEDFC-0390-499D-B642-2C7A8B25633C}" sibTransId="{10A9F3C6-48CF-4722-AA56-FAD998014EF3}"/>
    <dgm:cxn modelId="{43551761-5E85-403E-8769-17ECB66E1DC7}" type="presOf" srcId="{93A8956D-ABCC-447A-AF01-30A8C313E9F6}" destId="{BBA1FDED-7362-49EC-B8ED-38E78B507584}" srcOrd="0" destOrd="0" presId="urn:microsoft.com/office/officeart/2005/8/layout/vList2"/>
    <dgm:cxn modelId="{E552C9AC-3373-4275-9FB2-D511E78361C1}" type="presOf" srcId="{E28FA85C-364E-4E6D-82C3-55EAAC34B268}" destId="{3930BDB4-9484-4953-956F-FF952B7806F1}" srcOrd="0" destOrd="0" presId="urn:microsoft.com/office/officeart/2005/8/layout/vList2"/>
    <dgm:cxn modelId="{3CF8D4BD-4D29-4FA8-A57A-B5C984D9EBAF}" type="presOf" srcId="{30EE1A60-88E7-4E53-B587-7E14A36C176C}" destId="{970667D5-AEA6-4D15-B99E-634A4ACBD7DC}" srcOrd="0" destOrd="0" presId="urn:microsoft.com/office/officeart/2005/8/layout/vList2"/>
    <dgm:cxn modelId="{57C197DA-4570-4D81-96B3-5FCC2E24D87C}" srcId="{93A8956D-ABCC-447A-AF01-30A8C313E9F6}" destId="{30EE1A60-88E7-4E53-B587-7E14A36C176C}" srcOrd="2" destOrd="0" parTransId="{E1B1AC26-8751-4F95-9373-0B9183453883}" sibTransId="{203813FE-A85A-4CBE-BB9E-E9A48093F605}"/>
    <dgm:cxn modelId="{A3C7BEEE-7D0B-4F5D-A78F-B54CA418B702}" type="presOf" srcId="{7497AB8F-7EBE-4563-8258-4FC47DE46706}" destId="{14392601-B559-44F8-9AD5-BFB524D513AF}" srcOrd="0" destOrd="0" presId="urn:microsoft.com/office/officeart/2005/8/layout/vList2"/>
    <dgm:cxn modelId="{121087F8-7023-4DC0-ADF2-5D0CD6808765}" srcId="{93A8956D-ABCC-447A-AF01-30A8C313E9F6}" destId="{7497AB8F-7EBE-4563-8258-4FC47DE46706}" srcOrd="1" destOrd="0" parTransId="{F840708E-E8D0-4403-B4CE-13EAF3FDEA60}" sibTransId="{E5AD302F-EBE2-46FC-AB32-55AAAAF39374}"/>
    <dgm:cxn modelId="{B51B99F2-E207-45BB-B49B-85DF1390007D}" type="presParOf" srcId="{BBA1FDED-7362-49EC-B8ED-38E78B507584}" destId="{3930BDB4-9484-4953-956F-FF952B7806F1}" srcOrd="0" destOrd="0" presId="urn:microsoft.com/office/officeart/2005/8/layout/vList2"/>
    <dgm:cxn modelId="{63D6F8DA-C8CF-4517-9EFE-541DB03DE3C1}" type="presParOf" srcId="{BBA1FDED-7362-49EC-B8ED-38E78B507584}" destId="{6EC16671-C6AD-4B7A-B5AD-5D694D80D91B}" srcOrd="1" destOrd="0" presId="urn:microsoft.com/office/officeart/2005/8/layout/vList2"/>
    <dgm:cxn modelId="{ED98D88E-FD9C-4018-99B0-28B68CF493B6}" type="presParOf" srcId="{BBA1FDED-7362-49EC-B8ED-38E78B507584}" destId="{14392601-B559-44F8-9AD5-BFB524D513AF}" srcOrd="2" destOrd="0" presId="urn:microsoft.com/office/officeart/2005/8/layout/vList2"/>
    <dgm:cxn modelId="{11025FA2-E4AF-44E6-A462-16078F685D45}" type="presParOf" srcId="{BBA1FDED-7362-49EC-B8ED-38E78B507584}" destId="{F6F78D65-EB95-48EE-A325-BDC970F8A45F}" srcOrd="3" destOrd="0" presId="urn:microsoft.com/office/officeart/2005/8/layout/vList2"/>
    <dgm:cxn modelId="{03B75045-50E8-4302-88CC-253674F771B1}" type="presParOf" srcId="{BBA1FDED-7362-49EC-B8ED-38E78B507584}" destId="{970667D5-AEA6-4D15-B99E-634A4ACBD7DC}" srcOrd="4" destOrd="0" presId="urn:microsoft.com/office/officeart/2005/8/layout/vList2"/>
    <dgm:cxn modelId="{0AC40008-2404-4CD0-A6CF-2FC7946A3397}" type="presParOf" srcId="{BBA1FDED-7362-49EC-B8ED-38E78B507584}" destId="{CA2EAF7C-0534-428E-A661-3A258347F94F}" srcOrd="5" destOrd="0" presId="urn:microsoft.com/office/officeart/2005/8/layout/vList2"/>
    <dgm:cxn modelId="{5A34594C-917E-4F0E-A5F2-0916E9F91283}" type="presParOf" srcId="{BBA1FDED-7362-49EC-B8ED-38E78B507584}" destId="{379A4497-8C68-4B2E-A4C1-97104DAAAEF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4F5778-68FC-4649-B56C-5EEBF0092154}">
      <dsp:nvSpPr>
        <dsp:cNvPr id="0" name=""/>
        <dsp:cNvSpPr/>
      </dsp:nvSpPr>
      <dsp:spPr>
        <a:xfrm>
          <a:off x="-2983383" y="565253"/>
          <a:ext cx="3390462" cy="3390462"/>
        </a:xfrm>
        <a:prstGeom prst="blockArc">
          <a:avLst>
            <a:gd name="adj1" fmla="val 18900000"/>
            <a:gd name="adj2" fmla="val 2700000"/>
            <a:gd name="adj3" fmla="val 637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CD6E6-8418-41E1-9CA0-821A14B9C6E9}">
      <dsp:nvSpPr>
        <dsp:cNvPr id="0" name=""/>
        <dsp:cNvSpPr/>
      </dsp:nvSpPr>
      <dsp:spPr>
        <a:xfrm>
          <a:off x="4369" y="143836"/>
          <a:ext cx="3066008" cy="5029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198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kern="1200" dirty="0">
              <a:solidFill>
                <a:schemeClr val="accent2">
                  <a:lumMod val="50000"/>
                </a:schemeClr>
              </a:solidFill>
            </a:rPr>
            <a:t>дневной</a:t>
          </a:r>
          <a:endParaRPr lang="ru-RU" sz="2600" kern="1200" dirty="0"/>
        </a:p>
      </dsp:txBody>
      <dsp:txXfrm>
        <a:off x="4369" y="143836"/>
        <a:ext cx="3066008" cy="502926"/>
      </dsp:txXfrm>
    </dsp:sp>
    <dsp:sp modelId="{804AC08D-C9B2-4777-A272-77A507DF6F9A}">
      <dsp:nvSpPr>
        <dsp:cNvPr id="0" name=""/>
        <dsp:cNvSpPr/>
      </dsp:nvSpPr>
      <dsp:spPr>
        <a:xfrm>
          <a:off x="-103288" y="305175"/>
          <a:ext cx="628657" cy="628657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D19856-469E-4518-8DA6-0F35A3BC46ED}">
      <dsp:nvSpPr>
        <dsp:cNvPr id="0" name=""/>
        <dsp:cNvSpPr/>
      </dsp:nvSpPr>
      <dsp:spPr>
        <a:xfrm>
          <a:off x="0" y="788087"/>
          <a:ext cx="3066506" cy="522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198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kern="1200" dirty="0">
              <a:solidFill>
                <a:schemeClr val="accent2">
                  <a:lumMod val="50000"/>
                </a:schemeClr>
              </a:solidFill>
            </a:rPr>
            <a:t>палаточный</a:t>
          </a:r>
          <a:endParaRPr lang="ru-RU" sz="2600" kern="1200" dirty="0"/>
        </a:p>
      </dsp:txBody>
      <dsp:txXfrm>
        <a:off x="0" y="788087"/>
        <a:ext cx="3066506" cy="522927"/>
      </dsp:txXfrm>
    </dsp:sp>
    <dsp:sp modelId="{1AD99343-FB84-4F58-9D10-14EB6563D280}">
      <dsp:nvSpPr>
        <dsp:cNvPr id="0" name=""/>
        <dsp:cNvSpPr/>
      </dsp:nvSpPr>
      <dsp:spPr>
        <a:xfrm>
          <a:off x="79524" y="942986"/>
          <a:ext cx="628657" cy="628657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BA625-A25E-460A-9596-8DE2057E5300}">
      <dsp:nvSpPr>
        <dsp:cNvPr id="0" name=""/>
        <dsp:cNvSpPr/>
      </dsp:nvSpPr>
      <dsp:spPr>
        <a:xfrm>
          <a:off x="4369" y="1437523"/>
          <a:ext cx="3066008" cy="5029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198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kern="1200" dirty="0">
              <a:solidFill>
                <a:schemeClr val="accent2">
                  <a:lumMod val="50000"/>
                </a:schemeClr>
              </a:solidFill>
            </a:rPr>
            <a:t>стационарный</a:t>
          </a:r>
          <a:endParaRPr lang="ru-RU" sz="2600" kern="1200" dirty="0"/>
        </a:p>
      </dsp:txBody>
      <dsp:txXfrm>
        <a:off x="4369" y="1437523"/>
        <a:ext cx="3066008" cy="502926"/>
      </dsp:txXfrm>
    </dsp:sp>
    <dsp:sp modelId="{23B3DFF3-FE4F-4582-9DEC-DAE9AC5F6FF2}">
      <dsp:nvSpPr>
        <dsp:cNvPr id="0" name=""/>
        <dsp:cNvSpPr/>
      </dsp:nvSpPr>
      <dsp:spPr>
        <a:xfrm>
          <a:off x="-103288" y="1697375"/>
          <a:ext cx="628657" cy="628657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4F5778-68FC-4649-B56C-5EEBF0092154}">
      <dsp:nvSpPr>
        <dsp:cNvPr id="0" name=""/>
        <dsp:cNvSpPr/>
      </dsp:nvSpPr>
      <dsp:spPr>
        <a:xfrm>
          <a:off x="-2942832" y="565253"/>
          <a:ext cx="3390462" cy="3390462"/>
        </a:xfrm>
        <a:prstGeom prst="blockArc">
          <a:avLst>
            <a:gd name="adj1" fmla="val 18900000"/>
            <a:gd name="adj2" fmla="val 2700000"/>
            <a:gd name="adj3" fmla="val 637"/>
          </a:avLst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CD6E6-8418-41E1-9CA0-821A14B9C6E9}">
      <dsp:nvSpPr>
        <dsp:cNvPr id="0" name=""/>
        <dsp:cNvSpPr/>
      </dsp:nvSpPr>
      <dsp:spPr>
        <a:xfrm>
          <a:off x="15" y="66902"/>
          <a:ext cx="3065137" cy="718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21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accent2">
                  <a:lumMod val="50000"/>
                </a:schemeClr>
              </a:solidFill>
            </a:rPr>
            <a:t>воспитательно-оздоровительный</a:t>
          </a:r>
        </a:p>
      </dsp:txBody>
      <dsp:txXfrm>
        <a:off x="15" y="66902"/>
        <a:ext cx="3065137" cy="718379"/>
      </dsp:txXfrm>
    </dsp:sp>
    <dsp:sp modelId="{804AC08D-C9B2-4777-A272-77A507DF6F9A}">
      <dsp:nvSpPr>
        <dsp:cNvPr id="0" name=""/>
        <dsp:cNvSpPr/>
      </dsp:nvSpPr>
      <dsp:spPr>
        <a:xfrm>
          <a:off x="67858" y="1053490"/>
          <a:ext cx="897974" cy="897974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D19856-469E-4518-8DA6-0F35A3BC46ED}">
      <dsp:nvSpPr>
        <dsp:cNvPr id="0" name=""/>
        <dsp:cNvSpPr/>
      </dsp:nvSpPr>
      <dsp:spPr>
        <a:xfrm>
          <a:off x="0" y="1125955"/>
          <a:ext cx="3065137" cy="746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21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accent2">
                  <a:lumMod val="50000"/>
                </a:schemeClr>
              </a:solidFill>
            </a:rPr>
            <a:t>спортивно-оздоровительный</a:t>
          </a:r>
        </a:p>
      </dsp:txBody>
      <dsp:txXfrm>
        <a:off x="0" y="1125955"/>
        <a:ext cx="3065137" cy="746949"/>
      </dsp:txXfrm>
    </dsp:sp>
    <dsp:sp modelId="{1AD99343-FB84-4F58-9D10-14EB6563D280}">
      <dsp:nvSpPr>
        <dsp:cNvPr id="0" name=""/>
        <dsp:cNvSpPr/>
      </dsp:nvSpPr>
      <dsp:spPr>
        <a:xfrm>
          <a:off x="-105612" y="1616655"/>
          <a:ext cx="897974" cy="897974"/>
        </a:xfrm>
        <a:prstGeom prst="ellipse">
          <a:avLst/>
        </a:prstGeom>
        <a:noFill/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84CDF9-3A58-4AD3-803F-A026CAEB3670}">
      <dsp:nvSpPr>
        <dsp:cNvPr id="0" name=""/>
        <dsp:cNvSpPr/>
      </dsp:nvSpPr>
      <dsp:spPr>
        <a:xfrm rot="5400000">
          <a:off x="-104288" y="106556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 dirty="0"/>
        </a:p>
      </dsp:txBody>
      <dsp:txXfrm rot="-5400000">
        <a:off x="1" y="245606"/>
        <a:ext cx="486678" cy="208577"/>
      </dsp:txXfrm>
    </dsp:sp>
    <dsp:sp modelId="{546B3BEB-AEB5-4205-8D20-C6AEC4C672C3}">
      <dsp:nvSpPr>
        <dsp:cNvPr id="0" name=""/>
        <dsp:cNvSpPr/>
      </dsp:nvSpPr>
      <dsp:spPr>
        <a:xfrm rot="5400000">
          <a:off x="3911201" y="-3422254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приведение </a:t>
          </a: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наименований</a:t>
          </a: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стационарных лагерей </a:t>
          </a: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в соответствие</a:t>
          </a:r>
          <a:br>
            <a:rPr lang="ru-RU" sz="1800" kern="1200" dirty="0">
              <a:solidFill>
                <a:schemeClr val="accent2">
                  <a:lumMod val="50000"/>
                </a:schemeClr>
              </a:solidFill>
            </a:rPr>
          </a:b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с нормативной базой;</a:t>
          </a:r>
          <a:endParaRPr lang="ru-RU" sz="1800" b="0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486679" y="24329"/>
        <a:ext cx="7278900" cy="407794"/>
      </dsp:txXfrm>
    </dsp:sp>
    <dsp:sp modelId="{D4787842-8E19-442E-A117-A8341227D1FA}">
      <dsp:nvSpPr>
        <dsp:cNvPr id="0" name=""/>
        <dsp:cNvSpPr/>
      </dsp:nvSpPr>
      <dsp:spPr>
        <a:xfrm rot="5400000">
          <a:off x="-104288" y="716364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 dirty="0"/>
        </a:p>
      </dsp:txBody>
      <dsp:txXfrm rot="-5400000">
        <a:off x="1" y="855414"/>
        <a:ext cx="486678" cy="208577"/>
      </dsp:txXfrm>
    </dsp:sp>
    <dsp:sp modelId="{4A361366-166E-464E-8BDC-85DCD2676029}">
      <dsp:nvSpPr>
        <dsp:cNvPr id="0" name=""/>
        <dsp:cNvSpPr/>
      </dsp:nvSpPr>
      <dsp:spPr>
        <a:xfrm rot="5400000">
          <a:off x="3911201" y="-2812446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решение облисполкома от 13.05.2025 № 528 «Об организации летнего оздоровления детей в 2025 году»; </a:t>
          </a:r>
        </a:p>
      </dsp:txBody>
      <dsp:txXfrm rot="-5400000">
        <a:off x="486679" y="634137"/>
        <a:ext cx="7278900" cy="407794"/>
      </dsp:txXfrm>
    </dsp:sp>
    <dsp:sp modelId="{6C5F0A72-1B28-46A4-8493-F8D73782D49B}">
      <dsp:nvSpPr>
        <dsp:cNvPr id="0" name=""/>
        <dsp:cNvSpPr/>
      </dsp:nvSpPr>
      <dsp:spPr>
        <a:xfrm rot="5400000">
          <a:off x="-104288" y="1326172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 dirty="0"/>
        </a:p>
      </dsp:txBody>
      <dsp:txXfrm rot="-5400000">
        <a:off x="1" y="1465222"/>
        <a:ext cx="486678" cy="208577"/>
      </dsp:txXfrm>
    </dsp:sp>
    <dsp:sp modelId="{7C9355E2-F534-4BE8-B3A8-72D12847E5DB}">
      <dsp:nvSpPr>
        <dsp:cNvPr id="0" name=""/>
        <dsp:cNvSpPr/>
      </dsp:nvSpPr>
      <dsp:spPr>
        <a:xfrm rot="5400000">
          <a:off x="3911201" y="-2202638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базы для открытия воспитательно-оздоровительных лагерей; </a:t>
          </a:r>
        </a:p>
      </dsp:txBody>
      <dsp:txXfrm rot="-5400000">
        <a:off x="486679" y="1243945"/>
        <a:ext cx="7278900" cy="407794"/>
      </dsp:txXfrm>
    </dsp:sp>
    <dsp:sp modelId="{69D51F89-7439-4CB0-B8C3-B6CA4AEE85DA}">
      <dsp:nvSpPr>
        <dsp:cNvPr id="0" name=""/>
        <dsp:cNvSpPr/>
      </dsp:nvSpPr>
      <dsp:spPr>
        <a:xfrm rot="5400000">
          <a:off x="-104288" y="1935980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2075030"/>
        <a:ext cx="486678" cy="208577"/>
      </dsp:txXfrm>
    </dsp:sp>
    <dsp:sp modelId="{BBE1DC47-F81E-4F84-8166-C7614BAB9ECD}">
      <dsp:nvSpPr>
        <dsp:cNvPr id="0" name=""/>
        <dsp:cNvSpPr/>
      </dsp:nvSpPr>
      <dsp:spPr>
        <a:xfrm rot="5400000">
          <a:off x="3911201" y="-1592830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подбор кадров;</a:t>
          </a:r>
        </a:p>
        <a:p>
          <a:pPr marL="92075" indent="0" algn="l">
            <a:spcBef>
              <a:spcPct val="0"/>
            </a:spcBef>
            <a:buNone/>
          </a:pPr>
          <a:endParaRPr lang="ru-RU" sz="1900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486679" y="1853753"/>
        <a:ext cx="7278900" cy="407794"/>
      </dsp:txXfrm>
    </dsp:sp>
    <dsp:sp modelId="{B4D60679-F0FF-44CA-89D0-87AFDC5D0B7B}">
      <dsp:nvSpPr>
        <dsp:cNvPr id="0" name=""/>
        <dsp:cNvSpPr/>
      </dsp:nvSpPr>
      <dsp:spPr>
        <a:xfrm rot="5400000">
          <a:off x="-104288" y="2545788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2684838"/>
        <a:ext cx="486678" cy="208577"/>
      </dsp:txXfrm>
    </dsp:sp>
    <dsp:sp modelId="{2C29DB37-9481-4167-B0FC-70BBFB0D252C}">
      <dsp:nvSpPr>
        <dsp:cNvPr id="0" name=""/>
        <dsp:cNvSpPr/>
      </dsp:nvSpPr>
      <dsp:spPr>
        <a:xfrm rot="5400000">
          <a:off x="3911201" y="-983022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  воспитательная составляющая процесса оздоровления; </a:t>
          </a:r>
        </a:p>
        <a:p>
          <a:pPr lvl="1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kern="1200" dirty="0"/>
        </a:p>
      </dsp:txBody>
      <dsp:txXfrm rot="-5400000">
        <a:off x="486679" y="2463561"/>
        <a:ext cx="7278900" cy="407794"/>
      </dsp:txXfrm>
    </dsp:sp>
    <dsp:sp modelId="{6DBB79BA-CEDF-4EFA-B72B-16908C939D9A}">
      <dsp:nvSpPr>
        <dsp:cNvPr id="0" name=""/>
        <dsp:cNvSpPr/>
      </dsp:nvSpPr>
      <dsp:spPr>
        <a:xfrm rot="5400000">
          <a:off x="-104288" y="3155596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3294646"/>
        <a:ext cx="486678" cy="208577"/>
      </dsp:txXfrm>
    </dsp:sp>
    <dsp:sp modelId="{BDE79D07-8A85-41C8-BFAF-D93BA051D498}">
      <dsp:nvSpPr>
        <dsp:cNvPr id="0" name=""/>
        <dsp:cNvSpPr/>
      </dsp:nvSpPr>
      <dsp:spPr>
        <a:xfrm rot="5400000">
          <a:off x="3911201" y="-373213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b="0" kern="1200" dirty="0">
              <a:solidFill>
                <a:schemeClr val="accent2">
                  <a:lumMod val="50000"/>
                </a:schemeClr>
              </a:solidFill>
            </a:rPr>
            <a:t>создание безопасных условий; </a:t>
          </a:r>
        </a:p>
      </dsp:txBody>
      <dsp:txXfrm rot="-5400000">
        <a:off x="486679" y="3073370"/>
        <a:ext cx="7278900" cy="407794"/>
      </dsp:txXfrm>
    </dsp:sp>
    <dsp:sp modelId="{88707D29-9F07-4749-8091-2474E3A86558}">
      <dsp:nvSpPr>
        <dsp:cNvPr id="0" name=""/>
        <dsp:cNvSpPr/>
      </dsp:nvSpPr>
      <dsp:spPr>
        <a:xfrm rot="5400000">
          <a:off x="-104288" y="3765405"/>
          <a:ext cx="695255" cy="486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 rot="-5400000">
        <a:off x="1" y="3904455"/>
        <a:ext cx="486678" cy="208577"/>
      </dsp:txXfrm>
    </dsp:sp>
    <dsp:sp modelId="{8F85F177-49E6-483A-920F-A4B22ACD0019}">
      <dsp:nvSpPr>
        <dsp:cNvPr id="0" name=""/>
        <dsp:cNvSpPr/>
      </dsp:nvSpPr>
      <dsp:spPr>
        <a:xfrm rot="5400000">
          <a:off x="3911201" y="236594"/>
          <a:ext cx="451916" cy="7300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2075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chemeClr val="accent2">
                  <a:lumMod val="50000"/>
                </a:schemeClr>
              </a:solidFill>
            </a:rPr>
            <a:t>информированность родителей</a:t>
          </a:r>
        </a:p>
        <a:p>
          <a:pPr marL="92075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900" b="0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486679" y="3683178"/>
        <a:ext cx="7278900" cy="4077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422FA-45DE-4142-984A-7B361F5EF948}">
      <dsp:nvSpPr>
        <dsp:cNvPr id="0" name=""/>
        <dsp:cNvSpPr/>
      </dsp:nvSpPr>
      <dsp:spPr>
        <a:xfrm>
          <a:off x="0" y="242724"/>
          <a:ext cx="4062549" cy="8642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Особое внимание уделено оздоровлению </a:t>
          </a:r>
          <a:r>
            <a:rPr lang="ru-RU" sz="1800" b="1" kern="1200" dirty="0"/>
            <a:t>социально уязвимых категорий детей </a:t>
          </a:r>
          <a:endParaRPr lang="ru-RU" sz="1800" kern="1200" dirty="0"/>
        </a:p>
      </dsp:txBody>
      <dsp:txXfrm>
        <a:off x="0" y="242724"/>
        <a:ext cx="4062549" cy="864218"/>
      </dsp:txXfrm>
    </dsp:sp>
    <dsp:sp modelId="{27FC2B3D-82D7-479B-B833-2B3C3A548D70}">
      <dsp:nvSpPr>
        <dsp:cNvPr id="0" name=""/>
        <dsp:cNvSpPr/>
      </dsp:nvSpPr>
      <dsp:spPr>
        <a:xfrm>
          <a:off x="0" y="1072202"/>
          <a:ext cx="4062549" cy="232226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из </a:t>
          </a:r>
          <a:r>
            <a:rPr lang="ru-RU" sz="1800" b="1" kern="1200" dirty="0"/>
            <a:t>многодетных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малообеспеченных</a:t>
          </a:r>
          <a:r>
            <a:rPr lang="ru-RU" sz="1800" kern="1200" dirty="0"/>
            <a:t>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неполных</a:t>
          </a:r>
          <a:r>
            <a:rPr lang="ru-RU" sz="1800" kern="1200" dirty="0"/>
            <a:t> семей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детей, находящихся </a:t>
          </a:r>
          <a:r>
            <a:rPr lang="ru-RU" sz="1800" b="1" kern="1200" dirty="0"/>
            <a:t>в социально опасном положении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детей</a:t>
          </a:r>
          <a:r>
            <a:rPr lang="ru-RU" sz="1800" kern="1200" dirty="0"/>
            <a:t>, с которыми проводится </a:t>
          </a:r>
          <a:r>
            <a:rPr lang="ru-RU" sz="1800" b="1" kern="1200" dirty="0"/>
            <a:t>индивидуальная профилактическая работа</a:t>
          </a:r>
        </a:p>
      </dsp:txBody>
      <dsp:txXfrm>
        <a:off x="0" y="1072202"/>
        <a:ext cx="4062549" cy="23222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F7296-F765-4C7F-95F4-0559ED5330AC}">
      <dsp:nvSpPr>
        <dsp:cNvPr id="0" name=""/>
        <dsp:cNvSpPr/>
      </dsp:nvSpPr>
      <dsp:spPr>
        <a:xfrm>
          <a:off x="0" y="0"/>
          <a:ext cx="3554305" cy="118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Путевками </a:t>
          </a:r>
          <a:r>
            <a:rPr lang="ru-RU" sz="2000" kern="1200" dirty="0"/>
            <a:t>будут обеспечены </a:t>
          </a:r>
        </a:p>
      </dsp:txBody>
      <dsp:txXfrm>
        <a:off x="0" y="0"/>
        <a:ext cx="3554305" cy="1180800"/>
      </dsp:txXfrm>
    </dsp:sp>
    <dsp:sp modelId="{E4CCD8FC-39ED-42E8-88A6-0158D73E4F55}">
      <dsp:nvSpPr>
        <dsp:cNvPr id="0" name=""/>
        <dsp:cNvSpPr/>
      </dsp:nvSpPr>
      <dsp:spPr>
        <a:xfrm>
          <a:off x="0" y="1213647"/>
          <a:ext cx="3554305" cy="1800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1 460 детей-сирот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168 воспитанников региональных интернатных учреждений 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1 127 детей-инвалидов</a:t>
          </a:r>
          <a:endParaRPr lang="ru-RU" sz="1800" kern="1200" dirty="0"/>
        </a:p>
      </dsp:txBody>
      <dsp:txXfrm>
        <a:off x="0" y="1213647"/>
        <a:ext cx="3554305" cy="18007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46177-96C4-4086-9E6E-819D3B19D35A}">
      <dsp:nvSpPr>
        <dsp:cNvPr id="0" name=""/>
        <dsp:cNvSpPr/>
      </dsp:nvSpPr>
      <dsp:spPr>
        <a:xfrm rot="10800000">
          <a:off x="2020666" y="2794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just" defTabSz="7556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700" kern="1200" dirty="0"/>
            <a:t>Запланирована организация работы </a:t>
          </a:r>
          <a:r>
            <a:rPr lang="ru-RU" sz="1700" b="1" kern="1200" dirty="0"/>
            <a:t>115 лагерей труда                   и отдыха</a:t>
          </a:r>
          <a:r>
            <a:rPr lang="ru-RU" sz="1700" kern="1200" dirty="0"/>
            <a:t>, в которых пройдут оздоровление </a:t>
          </a:r>
          <a:br>
            <a:rPr lang="ru-RU" sz="1700" kern="1200" dirty="0"/>
          </a:br>
          <a:r>
            <a:rPr lang="ru-RU" sz="1700" b="1" kern="1200" dirty="0"/>
            <a:t>1 762 учащихся</a:t>
          </a:r>
          <a:r>
            <a:rPr lang="ru-RU" sz="1700" kern="1200" dirty="0"/>
            <a:t> </a:t>
          </a:r>
        </a:p>
      </dsp:txBody>
      <dsp:txXfrm rot="10800000">
        <a:off x="2290031" y="2794"/>
        <a:ext cx="6683563" cy="1077460"/>
      </dsp:txXfrm>
    </dsp:sp>
    <dsp:sp modelId="{84086B87-9333-4E47-8A59-986155B27EA6}">
      <dsp:nvSpPr>
        <dsp:cNvPr id="0" name=""/>
        <dsp:cNvSpPr/>
      </dsp:nvSpPr>
      <dsp:spPr>
        <a:xfrm>
          <a:off x="1481936" y="2794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0BBD3-8156-4AD7-888B-B8587A762A56}">
      <dsp:nvSpPr>
        <dsp:cNvPr id="0" name=""/>
        <dsp:cNvSpPr/>
      </dsp:nvSpPr>
      <dsp:spPr>
        <a:xfrm rot="10800000">
          <a:off x="2020666" y="1374531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Сформирован и 30.04.2025 утвержден перечень принимающих организаций, объектов, видов работ и количество мест для подростков в лагерях труда и отдыха</a:t>
          </a:r>
        </a:p>
      </dsp:txBody>
      <dsp:txXfrm rot="10800000">
        <a:off x="2290031" y="1374531"/>
        <a:ext cx="6683563" cy="1077460"/>
      </dsp:txXfrm>
    </dsp:sp>
    <dsp:sp modelId="{8048EE6C-D5EE-4132-BB5F-A6CF149C41E9}">
      <dsp:nvSpPr>
        <dsp:cNvPr id="0" name=""/>
        <dsp:cNvSpPr/>
      </dsp:nvSpPr>
      <dsp:spPr>
        <a:xfrm>
          <a:off x="1481936" y="1374531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4DD78-4380-424E-94C7-1B620470DC52}">
      <dsp:nvSpPr>
        <dsp:cNvPr id="0" name=""/>
        <dsp:cNvSpPr/>
      </dsp:nvSpPr>
      <dsp:spPr>
        <a:xfrm rot="10800000">
          <a:off x="2020666" y="2746268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i="1" kern="1200" dirty="0"/>
            <a:t>Основные виды работ – </a:t>
          </a:r>
          <a:r>
            <a:rPr lang="ru-RU" sz="1700" b="1" i="1" kern="1200" dirty="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sz="1700" i="1" kern="1200" dirty="0"/>
            <a:t>и др.</a:t>
          </a:r>
          <a:endParaRPr lang="ru-RU" sz="1700" kern="1200" dirty="0"/>
        </a:p>
      </dsp:txBody>
      <dsp:txXfrm rot="10800000">
        <a:off x="2290031" y="2746268"/>
        <a:ext cx="6683563" cy="1077460"/>
      </dsp:txXfrm>
    </dsp:sp>
    <dsp:sp modelId="{D0F07EDE-9830-4832-B5E6-052C65D815AD}">
      <dsp:nvSpPr>
        <dsp:cNvPr id="0" name=""/>
        <dsp:cNvSpPr/>
      </dsp:nvSpPr>
      <dsp:spPr>
        <a:xfrm>
          <a:off x="1481936" y="2746268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D7C1D-11ED-4ED9-9EA7-C00716290A88}">
      <dsp:nvSpPr>
        <dsp:cNvPr id="0" name=""/>
        <dsp:cNvSpPr/>
      </dsp:nvSpPr>
      <dsp:spPr>
        <a:xfrm>
          <a:off x="225375" y="305297"/>
          <a:ext cx="2440612" cy="15217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«Лидер»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– членов общественного объединения «Белорусская республиканская пионерская организация</a:t>
          </a:r>
          <a:r>
            <a:rPr lang="ru-RU" sz="1400" kern="1200" dirty="0">
              <a:solidFill>
                <a:schemeClr val="tx1"/>
              </a:solidFill>
            </a:rPr>
            <a:t>»</a:t>
          </a:r>
        </a:p>
      </dsp:txBody>
      <dsp:txXfrm>
        <a:off x="225375" y="305297"/>
        <a:ext cx="2440612" cy="1521739"/>
      </dsp:txXfrm>
    </dsp:sp>
    <dsp:sp modelId="{7DBDAF83-1BDC-46CB-9BF7-3057E10E180E}">
      <dsp:nvSpPr>
        <dsp:cNvPr id="0" name=""/>
        <dsp:cNvSpPr/>
      </dsp:nvSpPr>
      <dsp:spPr>
        <a:xfrm>
          <a:off x="2795725" y="400267"/>
          <a:ext cx="2442202" cy="13146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«Атом»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инженерной направленности</a:t>
          </a:r>
        </a:p>
      </dsp:txBody>
      <dsp:txXfrm>
        <a:off x="2795725" y="400267"/>
        <a:ext cx="2442202" cy="1314681"/>
      </dsp:txXfrm>
    </dsp:sp>
    <dsp:sp modelId="{15650D68-6968-4BBA-A704-311539907142}">
      <dsp:nvSpPr>
        <dsp:cNvPr id="0" name=""/>
        <dsp:cNvSpPr/>
      </dsp:nvSpPr>
      <dsp:spPr>
        <a:xfrm>
          <a:off x="5417980" y="332356"/>
          <a:ext cx="2230157" cy="1307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«Пульс»</a:t>
          </a:r>
        </a:p>
        <a:p>
          <a:pPr marR="0" lvl="0" algn="ctr" defTabSz="9779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педагогической направленности</a:t>
          </a:r>
        </a:p>
      </dsp:txBody>
      <dsp:txXfrm>
        <a:off x="5417980" y="332356"/>
        <a:ext cx="2230157" cy="1307905"/>
      </dsp:txXfrm>
    </dsp:sp>
    <dsp:sp modelId="{C7CD550D-5777-4AFB-9721-BA313CFD68C5}">
      <dsp:nvSpPr>
        <dsp:cNvPr id="0" name=""/>
        <dsp:cNvSpPr/>
      </dsp:nvSpPr>
      <dsp:spPr>
        <a:xfrm>
          <a:off x="76104" y="2307203"/>
          <a:ext cx="2525207" cy="891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</a:t>
          </a:r>
          <a:r>
            <a:rPr lang="ru-RU" sz="1400" b="1" kern="1200" dirty="0" err="1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РостОК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»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для учащихся профильных классов аграрной направленности</a:t>
          </a:r>
        </a:p>
      </dsp:txBody>
      <dsp:txXfrm>
        <a:off x="76104" y="2307203"/>
        <a:ext cx="2525207" cy="891569"/>
      </dsp:txXfrm>
    </dsp:sp>
    <dsp:sp modelId="{A43C4C9F-BA13-4D23-83A2-339218FA852E}">
      <dsp:nvSpPr>
        <dsp:cNvPr id="0" name=""/>
        <dsp:cNvSpPr/>
      </dsp:nvSpPr>
      <dsp:spPr>
        <a:xfrm>
          <a:off x="2703307" y="2466664"/>
          <a:ext cx="2332747" cy="667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schemeClr val="tx1"/>
              </a:solidFill>
              <a:latin typeface="+mn-lt"/>
            </a:rPr>
            <a:t>«</a:t>
          </a:r>
          <a:r>
            <a:rPr lang="ru-RU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Триумф», «БИТ»</a:t>
          </a:r>
        </a:p>
        <a:p>
          <a:pPr marR="0" lvl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по учебным предметам</a:t>
          </a:r>
        </a:p>
      </dsp:txBody>
      <dsp:txXfrm>
        <a:off x="2703307" y="2466664"/>
        <a:ext cx="2332747" cy="667580"/>
      </dsp:txXfrm>
    </dsp:sp>
    <dsp:sp modelId="{1DC5995D-7CFA-42C7-A22F-3DDE5CE291F0}">
      <dsp:nvSpPr>
        <dsp:cNvPr id="0" name=""/>
        <dsp:cNvSpPr/>
      </dsp:nvSpPr>
      <dsp:spPr>
        <a:xfrm>
          <a:off x="5160600" y="1782010"/>
          <a:ext cx="2662598" cy="19244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marR="0" lvl="0" indent="0" algn="ctr" defTabSz="1555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3500" b="1" kern="1200" dirty="0">
              <a:solidFill>
                <a:schemeClr val="tx1"/>
              </a:solidFill>
            </a:rPr>
            <a:t> </a:t>
          </a: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«Спасатель»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</a:t>
          </a:r>
          <a:br>
            <a:rPr lang="en-US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</a:b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ГУО «Минское областное кадетское училище», </a:t>
          </a:r>
        </a:p>
        <a:p>
          <a:pPr marL="0" marR="0" lvl="0" indent="0" algn="ctr" defTabSz="15557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b="1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«Юные патриоты» </a:t>
          </a:r>
          <a:r>
            <a:rPr lang="ru-RU" sz="1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на базе ГУО  «Борисовское кадетское училище Минской области» </a:t>
          </a:r>
        </a:p>
      </dsp:txBody>
      <dsp:txXfrm>
        <a:off x="5160600" y="1782010"/>
        <a:ext cx="2662598" cy="19244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0BDB4-9484-4953-956F-FF952B7806F1}">
      <dsp:nvSpPr>
        <dsp:cNvPr id="0" name=""/>
        <dsp:cNvSpPr/>
      </dsp:nvSpPr>
      <dsp:spPr>
        <a:xfrm>
          <a:off x="0" y="0"/>
          <a:ext cx="8106629" cy="73946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Приоритетное направление - гражданское и патриотическое </a:t>
          </a:r>
          <a:r>
            <a:rPr lang="ru-RU" sz="1800" kern="1200" dirty="0">
              <a:solidFill>
                <a:schemeClr val="tx1"/>
              </a:solidFill>
            </a:rPr>
            <a:t>воспитание</a:t>
          </a:r>
        </a:p>
      </dsp:txBody>
      <dsp:txXfrm>
        <a:off x="36097" y="36097"/>
        <a:ext cx="8034435" cy="667266"/>
      </dsp:txXfrm>
    </dsp:sp>
    <dsp:sp modelId="{14392601-B559-44F8-9AD5-BFB524D513AF}">
      <dsp:nvSpPr>
        <dsp:cNvPr id="0" name=""/>
        <dsp:cNvSpPr/>
      </dsp:nvSpPr>
      <dsp:spPr>
        <a:xfrm>
          <a:off x="0" y="804791"/>
          <a:ext cx="8106629" cy="673445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Работа по реализации плана мероприятий, приуроченного к Году благоустройства, патриотического, духовно-нравственного, трудового  воспитания</a:t>
          </a:r>
          <a:endParaRPr lang="ru-RU" sz="500" b="1" kern="1200" dirty="0">
            <a:solidFill>
              <a:schemeClr val="tx1"/>
            </a:solidFill>
          </a:endParaRPr>
        </a:p>
      </dsp:txBody>
      <dsp:txXfrm>
        <a:off x="32875" y="837666"/>
        <a:ext cx="8040879" cy="607695"/>
      </dsp:txXfrm>
    </dsp:sp>
    <dsp:sp modelId="{970667D5-AEA6-4D15-B99E-634A4ACBD7DC}">
      <dsp:nvSpPr>
        <dsp:cNvPr id="0" name=""/>
        <dsp:cNvSpPr/>
      </dsp:nvSpPr>
      <dsp:spPr>
        <a:xfrm>
          <a:off x="0" y="1580114"/>
          <a:ext cx="8106629" cy="110448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5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i="0" kern="1200" dirty="0">
              <a:solidFill>
                <a:schemeClr val="tx1"/>
              </a:solidFill>
            </a:rPr>
            <a:t>Реализация республиканской акции «Лето - детям» (</a:t>
          </a:r>
          <a:r>
            <a:rPr lang="ru-RU" sz="1600" b="1" i="0" kern="1200">
              <a:solidFill>
                <a:schemeClr val="tx1"/>
              </a:solidFill>
            </a:rPr>
            <a:t>девиз «</a:t>
          </a:r>
          <a:r>
            <a:rPr lang="ru-RU" sz="1600" b="1" i="0" kern="1200" dirty="0">
              <a:solidFill>
                <a:schemeClr val="tx1"/>
              </a:solidFill>
            </a:rPr>
            <a:t>Пусть будет мирным небо над землей, пусть вечно детство звонкое смеется», областной акции «Каникулы на </a:t>
          </a:r>
          <a:r>
            <a:rPr lang="ru-RU" sz="1600" b="1" i="0" kern="1200" dirty="0" err="1">
              <a:solidFill>
                <a:schemeClr val="tx1"/>
              </a:solidFill>
            </a:rPr>
            <a:t>Минщине</a:t>
          </a:r>
          <a:r>
            <a:rPr lang="ru-RU" sz="1600" b="1" i="0" kern="1200" dirty="0">
              <a:solidFill>
                <a:schemeClr val="tx1"/>
              </a:solidFill>
            </a:rPr>
            <a:t>: лето БЕЗ опасности» </a:t>
          </a:r>
          <a:endParaRPr lang="ru-RU" sz="1600" i="0" kern="1200" dirty="0">
            <a:solidFill>
              <a:schemeClr val="tx1"/>
            </a:solidFill>
          </a:endParaRPr>
        </a:p>
      </dsp:txBody>
      <dsp:txXfrm>
        <a:off x="53916" y="1634030"/>
        <a:ext cx="7998797" cy="996648"/>
      </dsp:txXfrm>
    </dsp:sp>
    <dsp:sp modelId="{379A4497-8C68-4B2E-A4C1-97104DAAAEFC}">
      <dsp:nvSpPr>
        <dsp:cNvPr id="0" name=""/>
        <dsp:cNvSpPr/>
      </dsp:nvSpPr>
      <dsp:spPr>
        <a:xfrm>
          <a:off x="0" y="2815183"/>
          <a:ext cx="8106629" cy="739460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Реализация информационно-просветительской акции «ШАГ к успеху»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6097" y="2851280"/>
        <a:ext cx="8034435" cy="667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0682F-5435-4284-A0C0-4C3FCEB8826A}" type="datetimeFigureOut">
              <a:rPr lang="ru-RU" smtClean="0"/>
              <a:t>16.06.2025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812D8-9EB4-45FA-A604-B369EC839DF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44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32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3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8812D8-9EB4-45FA-A604-B369EC839DF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5833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75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215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29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0299-047C-4BE7-BEE1-CBA2F1F6D379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75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83367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247186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7003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269889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FAB3-3A90-4396-80C0-BEB50A011F2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60663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A9559-CBFD-44BA-9A48-50AAAD22C925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822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9689-35D7-461D-B157-202FB8B4E94F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59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973B-64FF-4736-A116-AA1E77A491D3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56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315D-9272-40B0-9F7D-0342F6BA911A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6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7055-1D6E-4198-98F3-27D17766CDA6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60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FD1E-EDF9-499C-A84F-479D05D708BC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63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DCF77-E268-4C2D-82F3-F8A46F6959B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62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F85B6-7E7A-4E78-ABCC-EC0E412BC36A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182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97602-EC24-420E-9773-361C5E2DF93C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82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CE25-BCFE-4C8E-B5D0-0DD98A090DF6}" type="datetime1">
              <a:rPr lang="ru-RU" smtClean="0"/>
              <a:t>16.06.2025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9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FAB3-3A90-4396-80C0-BEB50A011F2D}" type="datetime1">
              <a:rPr lang="ru-RU" smtClean="0"/>
              <a:t>16.06.2025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98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hf hd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484" y="-560017"/>
            <a:ext cx="8331959" cy="40934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ru-RU" sz="4800" b="1" dirty="0">
              <a:solidFill>
                <a:srgbClr val="09630B"/>
              </a:solidFill>
            </a:endParaRPr>
          </a:p>
          <a:p>
            <a:pPr algn="ctr"/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Организация и проведение </a:t>
            </a: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летней оздоровительной </a:t>
            </a: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кампании 2025 года </a:t>
            </a:r>
          </a:p>
          <a:p>
            <a:pPr algn="ctr"/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17476" y="3266150"/>
            <a:ext cx="4720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Ларичев Юрий Иванович, 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заместитель начальника</a:t>
            </a: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главного управления по образованию Минского облисполкома </a:t>
            </a:r>
          </a:p>
        </p:txBody>
      </p:sp>
    </p:spTree>
    <p:extLst>
      <p:ext uri="{BB962C8B-B14F-4D97-AF65-F5344CB8AC3E}">
        <p14:creationId xmlns:p14="http://schemas.microsoft.com/office/powerpoint/2010/main" val="383955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246" y="295769"/>
            <a:ext cx="374084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Вкладка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«Оздоровление. </a:t>
            </a:r>
          </a:p>
          <a:p>
            <a:pPr algn="ctr"/>
            <a:r>
              <a:rPr lang="ru-RU" sz="2200" b="0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Лето-2025»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Сайт главного управления </a:t>
            </a:r>
            <a:b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образованию </a:t>
            </a:r>
          </a:p>
          <a:p>
            <a:pPr algn="ctr"/>
            <a:r>
              <a:rPr lang="ru-RU" sz="22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Минского облисполкома</a:t>
            </a:r>
            <a:endParaRPr lang="ru-RU" sz="2200" b="0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1192" y="295769"/>
            <a:ext cx="35787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Интерактивная карта оздоровительных лагерей </a:t>
            </a:r>
          </a:p>
          <a:p>
            <a:pPr algn="ctr"/>
            <a:r>
              <a:rPr lang="ru-RU" sz="2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Минской области</a:t>
            </a:r>
          </a:p>
          <a:p>
            <a:pPr algn="ctr"/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https://new.moiro.by/edumap/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865" y="2289165"/>
            <a:ext cx="2355058" cy="235505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5CE0147-EE6B-4D91-B4A4-4CC0F5A0DF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40" y="2419427"/>
            <a:ext cx="2050595" cy="205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52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10C8EBE-17F7-4EC8-954E-EBAEDEC7E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46315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Организация оздоровления социально уязвимых категорий детей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4B698B84-EC0E-41A4-94CF-9690BFB956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095356"/>
              </p:ext>
            </p:extLst>
          </p:nvPr>
        </p:nvGraphicFramePr>
        <p:xfrm>
          <a:off x="457199" y="1110998"/>
          <a:ext cx="4062549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B3BEC47D-A744-4435-B8DD-8A761B6B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4448944"/>
              </p:ext>
            </p:extLst>
          </p:nvPr>
        </p:nvGraphicFramePr>
        <p:xfrm>
          <a:off x="4971686" y="1336915"/>
          <a:ext cx="3554305" cy="301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15453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316523"/>
            <a:ext cx="6447501" cy="990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Лагеря труда и отдыха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F6521CFA-CD75-46BE-AEDE-07698CA7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63533"/>
              </p:ext>
            </p:extLst>
          </p:nvPr>
        </p:nvGraphicFramePr>
        <p:xfrm>
          <a:off x="-655766" y="1110998"/>
          <a:ext cx="10455531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6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Взаимодействие с воинскими частями </a:t>
            </a:r>
            <a:br>
              <a:rPr lang="ru-RU" b="1" i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и подразделениями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179E554-ED62-4ED9-80BB-D61FF1D4F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9571"/>
              </p:ext>
            </p:extLst>
          </p:nvPr>
        </p:nvGraphicFramePr>
        <p:xfrm>
          <a:off x="-1728446" y="1351420"/>
          <a:ext cx="13162799" cy="3586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540835" y="1295400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0" indent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Продолжена практика открытия военно-патриотических лагерей и смен с привлечением к взаимодействию сотрудников силовых ведомств: РОВД, РОЧС, военкоматы и др. 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0835" y="3208857"/>
            <a:ext cx="7920993" cy="17286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 Воспитанниками таких лагерей станут подростки, находящиеся в социально опасном положении, с которыми проводится индивидуальная профилактическая работа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74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04800"/>
            <a:ext cx="7823199" cy="9906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Областные профильные лагеря 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402771303"/>
              </p:ext>
            </p:extLst>
          </p:nvPr>
        </p:nvGraphicFramePr>
        <p:xfrm>
          <a:off x="188536" y="744718"/>
          <a:ext cx="7823199" cy="4093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655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FF32672-FC70-48B1-9984-95F382BA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Воспитательная работа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862C512-0A47-49F3-8ADC-4D5EAE5C4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080827"/>
              </p:ext>
            </p:extLst>
          </p:nvPr>
        </p:nvGraphicFramePr>
        <p:xfrm>
          <a:off x="325095" y="1011102"/>
          <a:ext cx="8106629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382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781" y="505491"/>
            <a:ext cx="7781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Постановление Совета Министров Республики Беларусь от 15 июля 2024 г. № 509 «Об организации оздоровления детей в образовательно-оздоровительных центрах, воспитательно-оздоровительных и спортивно-оздоровительных лагерях»</a:t>
            </a:r>
          </a:p>
          <a:p>
            <a:endParaRPr lang="ru-RU" sz="10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Постановление Совета Министров Республики Беларусь от 3 января 2025 г. № 6 «О порядке подтверждения готовности лагерей к работе в период каникул»</a:t>
            </a:r>
          </a:p>
          <a:p>
            <a:endParaRPr lang="ru-RU" sz="1000" b="1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Постановление Совета Министров Республики Беларусь от 29 мая 2025 г. № 293 «О</a:t>
            </a:r>
            <a:r>
              <a:rPr lang="en-US" sz="2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перечне изменений, вносимых в постановления Совета Министров Республики Беларусь»  </a:t>
            </a:r>
          </a:p>
          <a:p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052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6280" y="3223081"/>
            <a:ext cx="7309134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BC0F18D-11FE-4FDB-B08B-C24CFE235416}"/>
              </a:ext>
            </a:extLst>
          </p:cNvPr>
          <p:cNvSpPr/>
          <p:nvPr/>
        </p:nvSpPr>
        <p:spPr>
          <a:xfrm>
            <a:off x="917259" y="546168"/>
            <a:ext cx="2663188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chemeClr val="accent2">
                    <a:lumMod val="50000"/>
                  </a:schemeClr>
                </a:solidFill>
              </a:rPr>
              <a:t>2 типа лагерей:</a:t>
            </a: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67483C40-368F-47AD-A1EF-B44D0247928E}"/>
              </a:ext>
            </a:extLst>
          </p:cNvPr>
          <p:cNvGraphicFramePr/>
          <p:nvPr/>
        </p:nvGraphicFramePr>
        <p:xfrm>
          <a:off x="4345306" y="1135141"/>
          <a:ext cx="3065146" cy="2514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891E7C4-3067-45EF-B7C1-EEB4FA07A420}"/>
              </a:ext>
            </a:extLst>
          </p:cNvPr>
          <p:cNvSpPr/>
          <p:nvPr/>
        </p:nvSpPr>
        <p:spPr>
          <a:xfrm>
            <a:off x="4572000" y="246071"/>
            <a:ext cx="2602232" cy="98488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endParaRPr lang="ru-RU" sz="2000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400" b="1" i="1" u="sng" dirty="0">
                <a:solidFill>
                  <a:schemeClr val="accent2">
                    <a:lumMod val="50000"/>
                  </a:schemeClr>
                </a:solidFill>
              </a:rPr>
              <a:t>3 вида лагерей: </a:t>
            </a:r>
          </a:p>
          <a:p>
            <a:pPr algn="just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0F75647D-0ACC-473C-B9E8-587D44EB7068}"/>
              </a:ext>
            </a:extLst>
          </p:cNvPr>
          <p:cNvGraphicFramePr/>
          <p:nvPr/>
        </p:nvGraphicFramePr>
        <p:xfrm>
          <a:off x="716280" y="1135141"/>
          <a:ext cx="3065146" cy="2514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79723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>
            <a:extLst>
              <a:ext uri="{FF2B5EF4-FFF2-40B4-BE49-F238E27FC236}">
                <a16:creationId xmlns:a16="http://schemas.microsoft.com/office/drawing/2014/main" id="{FF206A26-AB31-4FAB-840A-AB7CB07F0D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126" y="78209"/>
            <a:ext cx="6970953" cy="4987081"/>
          </a:xfrm>
        </p:spPr>
      </p:pic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290558A-6D7E-4E2B-A9AC-470AB29E2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498C304-436E-4B9C-9719-16326D9D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55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E7FD4BD-59F7-4D23-91CC-523BFB264A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0964308"/>
              </p:ext>
            </p:extLst>
          </p:nvPr>
        </p:nvGraphicFramePr>
        <p:xfrm>
          <a:off x="373380" y="392430"/>
          <a:ext cx="7787640" cy="4358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6612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743" y="1221377"/>
            <a:ext cx="8398160" cy="379149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ru-RU" sz="2400" i="1" dirty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8"/>
          </a:xfrm>
        </p:spPr>
        <p:txBody>
          <a:bodyPr>
            <a:noAutofit/>
          </a:bodyPr>
          <a:lstStyle/>
          <a:p>
            <a:br>
              <a:rPr lang="ru-RU" sz="2800" dirty="0">
                <a:solidFill>
                  <a:srgbClr val="C00000"/>
                </a:solidFill>
              </a:rPr>
            </a:b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В Минской области планируется оздоровить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64 239 детей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56 637 детей – в воспитательно-оздоровительных лагерях;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7602 ребенка – в спортивно-оздоровительных лагерях.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                                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30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8002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684" y="577561"/>
            <a:ext cx="8771027" cy="215443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Приказом Республиканского центра по оздоровлению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и санаторно-курортному лечению населения от 24.03.2025 № 16-о                       «Об установлении в 2025 году размеров удешевления стоимости одной путевки в лагерь» определены размеры средств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на удешевление стоимости путевок в лагеря.  </a:t>
            </a:r>
            <a:b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684" y="2788961"/>
            <a:ext cx="8771027" cy="163121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Полная стоимость путевок в стационарные воспитательно-оздоровительные лагеря составляет от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393,74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руб.                                   (лагерь «Нача-Клецк») </a:t>
            </a:r>
          </a:p>
          <a:p>
            <a:pPr algn="ctr"/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до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1097,38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руб.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(лагерь имени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Е.М.Чайки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РУП «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Минскоблгаз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»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Столбцовского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района). </a:t>
            </a:r>
            <a:endParaRPr lang="ru-RU" sz="1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010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290" y="673478"/>
            <a:ext cx="8771027" cy="34470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</a:p>
          <a:p>
            <a:pPr algn="just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Представительством Минское областное управление Республиканского центра по оздоровлению и санаторно-курортному лечению населения выделено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120 563 руб.             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на оказание помощи в подготовке воспитательно-оздоровительных лагерей Минской области к работе                   в летний оздоровительный период 2025 года. </a:t>
            </a:r>
          </a:p>
          <a:p>
            <a:pPr algn="just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3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6486" y="258698"/>
            <a:ext cx="8771027" cy="504753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10-11 апреля 2025 года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в учреждении образования «Национальный детский образовательно-оздоровительный центр «Зубренок» состоялся республиканский семинар-совещание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«Организация летнего отдыха                                           и оздоровления детей в 2025 году»;                    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just"/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	28 мая 2025 года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главным управлением по образованию облисполкома совместно с комитетом по труду, занятости и социальной защите облисполкома проведен областной семинар-практикум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«Организация и финансирование мероприятий по временной трудовой занятости молодежи, обучающейся в учреждениях образования,                             в свободное от учебы время»;</a:t>
            </a:r>
          </a:p>
          <a:p>
            <a:pPr algn="just"/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	аттестация на присвоение квалификационной категории воспитателям, работающим в воспитательно-оздоровительных лагерях;</a:t>
            </a:r>
          </a:p>
          <a:p>
            <a:pPr algn="just"/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	повышение квалификации педагогических работников, направляемых на работу в оздоровительные лагеря.    </a:t>
            </a: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08710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1526</TotalTime>
  <Words>767</Words>
  <Application>Microsoft Office PowerPoint</Application>
  <PresentationFormat>Экран (16:9)</PresentationFormat>
  <Paragraphs>107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В Минской области планируется оздоровить  64 239 детей: 56 637 детей – в воспитательно-оздоровительных лагерях; 7602 ребенка – в спортивно-оздоровительных лагерях.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оздоровления социально уязвимых категорий детей</vt:lpstr>
      <vt:lpstr>Лагеря труда и отдыха</vt:lpstr>
      <vt:lpstr>Взаимодействие с воинскими частями  и подразделениями</vt:lpstr>
      <vt:lpstr>Областные профильные лагеря </vt:lpstr>
      <vt:lpstr>Воспитательная работа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Владимировна Рощина</dc:creator>
  <cp:lastModifiedBy>Валентина Зуевская</cp:lastModifiedBy>
  <cp:revision>268</cp:revision>
  <dcterms:created xsi:type="dcterms:W3CDTF">2015-05-15T11:01:13Z</dcterms:created>
  <dcterms:modified xsi:type="dcterms:W3CDTF">2025-06-16T09:08:01Z</dcterms:modified>
</cp:coreProperties>
</file>